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8" r:id="rId4"/>
    <p:sldId id="257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8A4FF6-B9FB-462D-AF62-8EC8260C03C9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A8804C-BA7B-456B-9B65-1C75F3F6634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86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601035-C246-4F12-8574-C0FAF7ECABC2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1777F8-9F5A-4A6F-ADBD-D4D1F149D93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044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F52128-1ADB-40C4-8FCA-468E6A33B87D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87B35F-DE57-4DF3-9179-BC846AB20CA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648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AB37B8-7319-4BBF-B1F2-45857BB57145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C4168B-8939-402C-A88A-6E76551AE56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687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3D8C4F-5833-49CE-960A-A43F0AF0DE5F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368872-2E6E-4F69-BCF4-D6138EDC625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297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F9D979-0EE3-4052-AF3A-CF0D57734323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E3FEE8-5D96-4070-8D3F-3B64B788DA3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242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FD0201-05F9-45D0-968E-2875CD57B69D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1E85E2-3A12-4E61-B31D-409B6E4F64F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686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1F1AFF-1F1E-485D-A15F-085B3768B332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DC4447-1D52-42F6-B91D-BBABA87CABB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282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30E83B-9F86-4EE0-9C11-7E3FBE0D1BD6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DCB787-2CC2-46B5-ADF3-8AE70ABA453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90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56E80F-9BF5-48EE-86CD-AAB032502E80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2E02BB-CD2F-4E55-9CC7-EFAA302F122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032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74ECAA-D066-48C5-ACD6-E04857654543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9E8924-3361-4E08-81A5-15AF64394CD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760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8ABAA6F2-C1F5-413B-8F07-E86982475AF3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2CAA728-6DE8-451B-9ECC-552C1C25030A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clandanatomy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astlemountain.dk/atlas/objects.php?atlas=AtlasCerebrumCT" TargetMode="External"/><Relationship Id="rId4" Type="http://schemas.openxmlformats.org/officeDocument/2006/relationships/hyperlink" Target="https://radiopaedia.org/cases/aneurysmal-subarachnoid-haemorrhage-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yrW_CHGxdk" TargetMode="External"/><Relationship Id="rId2" Type="http://schemas.openxmlformats.org/officeDocument/2006/relationships/hyperlink" Target="https://youtu.be/qSbTI-AjcdI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youtu.be/giewPvjVO0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07676" y="400571"/>
            <a:ext cx="5067303" cy="1692792"/>
          </a:xfrm>
        </p:spPr>
        <p:txBody>
          <a:bodyPr/>
          <a:lstStyle/>
          <a:p>
            <a:pPr lvl="0"/>
            <a:r>
              <a:rPr lang="en-GB" sz="3700" b="1">
                <a:latin typeface="Arial" pitchFamily="34"/>
                <a:cs typeface="Arial" pitchFamily="34"/>
              </a:rPr>
              <a:t>Open Education</a:t>
            </a:r>
            <a:r>
              <a:rPr lang="en-GB" sz="3700">
                <a:latin typeface="Arial" pitchFamily="34"/>
                <a:cs typeface="Arial" pitchFamily="34"/>
              </a:rPr>
              <a:t/>
            </a:r>
            <a:br>
              <a:rPr lang="en-GB" sz="3700">
                <a:latin typeface="Arial" pitchFamily="34"/>
                <a:cs typeface="Arial" pitchFamily="34"/>
              </a:rPr>
            </a:br>
            <a:r>
              <a:rPr lang="en-GB" sz="3200">
                <a:latin typeface="Arial" pitchFamily="34"/>
                <a:cs typeface="Arial" pitchFamily="34"/>
              </a:rPr>
              <a:t>Nephtali Marina-Gonzalez</a:t>
            </a:r>
          </a:p>
        </p:txBody>
      </p:sp>
      <p:cxnSp>
        <p:nvCxnSpPr>
          <p:cNvPr id="3" name="Straight Arrow Connector 70"/>
          <p:cNvCxnSpPr>
            <a:cxnSpLocks noMove="1" noResize="1"/>
          </p:cNvCxnSpPr>
          <p:nvPr/>
        </p:nvCxnSpPr>
        <p:spPr>
          <a:xfrm>
            <a:off x="655323" y="2316476"/>
            <a:ext cx="4572000" cy="0"/>
          </a:xfrm>
          <a:prstGeom prst="straightConnector1">
            <a:avLst/>
          </a:prstGeom>
          <a:noFill/>
          <a:ln w="19046" cap="sq">
            <a:solidFill>
              <a:srgbClr val="000000"/>
            </a:solidFill>
            <a:prstDash val="solid"/>
            <a:miter/>
          </a:ln>
        </p:spPr>
      </p:cxn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07676" y="5162546"/>
            <a:ext cx="5067303" cy="1257300"/>
          </a:xfrm>
        </p:spPr>
        <p:txBody>
          <a:bodyPr/>
          <a:lstStyle/>
          <a:p>
            <a:pPr marL="0" lvl="0" indent="0">
              <a:buNone/>
            </a:pPr>
            <a:r>
              <a:rPr lang="en-GB" sz="2400">
                <a:latin typeface="Arial" pitchFamily="34"/>
                <a:cs typeface="Arial" pitchFamily="34"/>
              </a:rPr>
              <a:t>Applied Medical Science</a:t>
            </a:r>
          </a:p>
          <a:p>
            <a:pPr marL="0" lvl="0" indent="0">
              <a:buNone/>
            </a:pPr>
            <a:r>
              <a:rPr lang="en-GB" sz="2400">
                <a:latin typeface="Arial" pitchFamily="34"/>
                <a:cs typeface="Arial" pitchFamily="34"/>
              </a:rPr>
              <a:t>Functional Anatomy and Medical Imaging</a:t>
            </a:r>
          </a:p>
        </p:txBody>
      </p:sp>
      <p:pic>
        <p:nvPicPr>
          <p:cNvPr id="5" name="Picture 2" descr="Image result for da vinci anatomy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023" r="1" b="914"/>
          <a:stretch>
            <a:fillRect/>
          </a:stretch>
        </p:blipFill>
        <p:spPr>
          <a:xfrm>
            <a:off x="5878851" y="9"/>
            <a:ext cx="6313145" cy="685799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676" y="4490938"/>
            <a:ext cx="1227408" cy="429438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Move="1" noResize="1"/>
          </p:cNvSpPr>
          <p:nvPr/>
        </p:nvSpPr>
        <p:spPr>
          <a:xfrm>
            <a:off x="355601" y="0"/>
            <a:ext cx="11480493" cy="2753935"/>
          </a:xfrm>
          <a:prstGeom prst="rect">
            <a:avLst/>
          </a:prstGeom>
          <a:gradFill>
            <a:gsLst>
              <a:gs pos="0">
                <a:srgbClr val="3965B5"/>
              </a:gs>
              <a:gs pos="100000">
                <a:srgbClr val="3965B5"/>
              </a:gs>
            </a:gsLst>
            <a:lin ang="42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3" name="Picture 9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Move="1" noResize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1179228" y="826681"/>
            <a:ext cx="9833549" cy="1325559"/>
          </a:xfrm>
        </p:spPr>
        <p:txBody>
          <a:bodyPr anchorCtr="1"/>
          <a:lstStyle/>
          <a:p>
            <a:pPr lvl="0" algn="ctr"/>
            <a:r>
              <a:rPr lang="en-GB" sz="4000">
                <a:solidFill>
                  <a:srgbClr val="FFFFFF"/>
                </a:solidFill>
              </a:rPr>
              <a:t>Consumer</a:t>
            </a:r>
          </a:p>
        </p:txBody>
      </p:sp>
      <p:sp>
        <p:nvSpPr>
          <p:cNvPr id="5" name="Content Placeholder 2"/>
          <p:cNvSpPr txBox="1">
            <a:spLocks noGrp="1"/>
          </p:cNvSpPr>
          <p:nvPr>
            <p:ph idx="1"/>
          </p:nvPr>
        </p:nvSpPr>
        <p:spPr>
          <a:xfrm>
            <a:off x="1179228" y="3092967"/>
            <a:ext cx="9833549" cy="2693977"/>
          </a:xfrm>
        </p:spPr>
        <p:txBody>
          <a:bodyPr/>
          <a:lstStyle/>
          <a:p>
            <a:pPr lvl="0"/>
            <a:r>
              <a:rPr lang="en-GB" sz="2000">
                <a:hlinkClick r:id="rId3"/>
              </a:rPr>
              <a:t>http://aclandanatomy.com/</a:t>
            </a:r>
            <a:endParaRPr lang="en-GB" sz="2000"/>
          </a:p>
          <a:p>
            <a:pPr lvl="0"/>
            <a:r>
              <a:rPr lang="en-GB" sz="2000">
                <a:hlinkClick r:id="rId4"/>
              </a:rPr>
              <a:t>https://radiopaedia.org/cases/aneurysmal-subarachnoid-haemorrhage-2</a:t>
            </a:r>
            <a:endParaRPr lang="en-GB" sz="2000"/>
          </a:p>
          <a:p>
            <a:pPr lvl="0"/>
            <a:r>
              <a:rPr lang="en-GB" sz="2000">
                <a:hlinkClick r:id="rId5"/>
              </a:rPr>
              <a:t>http://www.castlemountain.dk/atlas/objects.php?atlas=AtlasCerebrumCT</a:t>
            </a:r>
            <a:endParaRPr lang="en-GB" sz="2000"/>
          </a:p>
          <a:p>
            <a:pPr marL="0" lvl="0" indent="0">
              <a:buNone/>
            </a:pPr>
            <a:endParaRPr lang="en-GB" sz="2000"/>
          </a:p>
          <a:p>
            <a:pPr lvl="0"/>
            <a:endParaRPr lang="en-GB" sz="2000"/>
          </a:p>
          <a:p>
            <a:pPr lvl="0"/>
            <a:endParaRPr lang="en-GB" sz="2000"/>
          </a:p>
          <a:p>
            <a:pPr lvl="0"/>
            <a:endParaRPr lang="en-GB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2"/>
          <p:cNvSpPr>
            <a:spLocks noMove="1" noResize="1"/>
          </p:cNvSpPr>
          <p:nvPr/>
        </p:nvSpPr>
        <p:spPr>
          <a:xfrm>
            <a:off x="396886" y="280373"/>
            <a:ext cx="11438796" cy="1844253"/>
          </a:xfrm>
          <a:prstGeom prst="rect">
            <a:avLst/>
          </a:prstGeom>
          <a:solidFill>
            <a:srgbClr val="404040"/>
          </a:solidFill>
          <a:ln w="127001" cap="sq">
            <a:solidFill>
              <a:srgbClr val="40404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46354" y="433544"/>
            <a:ext cx="11139851" cy="930447"/>
          </a:xfrm>
        </p:spPr>
        <p:txBody>
          <a:bodyPr anchor="b" anchorCtr="1"/>
          <a:lstStyle/>
          <a:p>
            <a:pPr lvl="0" algn="ctr"/>
            <a:r>
              <a:rPr lang="en-US" sz="5400">
                <a:solidFill>
                  <a:srgbClr val="FFFFFF"/>
                </a:solidFill>
              </a:rPr>
              <a:t>Producer</a:t>
            </a: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1680200" y="6437997"/>
            <a:ext cx="9144000" cy="420002"/>
          </a:xfrm>
        </p:spPr>
        <p:txBody>
          <a:bodyPr anchorCtr="1"/>
          <a:lstStyle/>
          <a:p>
            <a:pPr marL="0" lvl="0" indent="0" algn="ctr">
              <a:buNone/>
            </a:pPr>
            <a:r>
              <a:rPr lang="en-US" sz="700">
                <a:solidFill>
                  <a:srgbClr val="E42827"/>
                </a:solidFill>
                <a:hlinkClick r:id="rId2"/>
              </a:rPr>
              <a:t>https://youtu.be/qSbTI-AjcdI</a:t>
            </a:r>
            <a:r>
              <a:rPr lang="en-US" sz="700">
                <a:solidFill>
                  <a:srgbClr val="E42827"/>
                </a:solidFill>
              </a:rPr>
              <a:t/>
            </a:r>
            <a:br>
              <a:rPr lang="en-US" sz="700">
                <a:solidFill>
                  <a:srgbClr val="E42827"/>
                </a:solidFill>
              </a:rPr>
            </a:br>
            <a:r>
              <a:rPr lang="en-US" sz="700">
                <a:solidFill>
                  <a:srgbClr val="E42827"/>
                </a:solidFill>
                <a:hlinkClick r:id="rId3"/>
              </a:rPr>
              <a:t>https://youtu.be/jyrW_CHGxdk</a:t>
            </a:r>
            <a:r>
              <a:rPr lang="en-US" sz="700">
                <a:solidFill>
                  <a:srgbClr val="E42827"/>
                </a:solidFill>
              </a:rPr>
              <a:t/>
            </a:r>
            <a:br>
              <a:rPr lang="en-US" sz="700">
                <a:solidFill>
                  <a:srgbClr val="E42827"/>
                </a:solidFill>
              </a:rPr>
            </a:br>
            <a:r>
              <a:rPr lang="en-US" sz="700">
                <a:solidFill>
                  <a:srgbClr val="E42827"/>
                </a:solidFill>
                <a:hlinkClick r:id="rId4"/>
              </a:rPr>
              <a:t>https://youtu.be/giewPvjVO0E</a:t>
            </a:r>
            <a:endParaRPr lang="en-US" sz="700">
              <a:solidFill>
                <a:srgbClr val="E42827"/>
              </a:solidFill>
            </a:endParaRPr>
          </a:p>
        </p:txBody>
      </p:sp>
      <p:cxnSp>
        <p:nvCxnSpPr>
          <p:cNvPr id="5" name="Straight Connector 74"/>
          <p:cNvCxnSpPr>
            <a:cxnSpLocks noMove="1" noResize="1"/>
          </p:cNvCxnSpPr>
          <p:nvPr/>
        </p:nvCxnSpPr>
        <p:spPr>
          <a:xfrm>
            <a:off x="2230075" y="1522293"/>
            <a:ext cx="7772400" cy="0"/>
          </a:xfrm>
          <a:prstGeom prst="straightConnector1">
            <a:avLst/>
          </a:prstGeom>
          <a:noFill/>
          <a:ln w="22229" cap="flat">
            <a:solidFill>
              <a:srgbClr val="D9D9D9"/>
            </a:solidFill>
            <a:prstDash val="solid"/>
            <a:miter/>
          </a:ln>
        </p:spPr>
      </p:cxnSp>
      <p:pic>
        <p:nvPicPr>
          <p:cNvPr id="6" name="Picture 2" descr="Image result for youtube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060704" y="2426817"/>
            <a:ext cx="3997637" cy="3997637"/>
          </a:xfrm>
          <a:prstGeom prst="rect">
            <a:avLst/>
          </a:prstGeom>
          <a:noFill/>
          <a:ln cap="flat">
            <a:noFill/>
          </a:ln>
        </p:spPr>
      </p:pic>
      <p:cxnSp>
        <p:nvCxnSpPr>
          <p:cNvPr id="7" name="Straight Connector 76"/>
          <p:cNvCxnSpPr>
            <a:cxnSpLocks noMove="1" noResize="1"/>
          </p:cNvCxnSpPr>
          <p:nvPr/>
        </p:nvCxnSpPr>
        <p:spPr>
          <a:xfrm>
            <a:off x="6116275" y="2596831"/>
            <a:ext cx="0" cy="3657600"/>
          </a:xfrm>
          <a:prstGeom prst="straightConnector1">
            <a:avLst/>
          </a:prstGeom>
          <a:noFill/>
          <a:ln w="101598" cap="flat">
            <a:solidFill>
              <a:srgbClr val="595959"/>
            </a:solidFill>
            <a:prstDash val="solid"/>
            <a:miter/>
          </a:ln>
        </p:spPr>
      </p:cxnSp>
      <p:pic>
        <p:nvPicPr>
          <p:cNvPr id="8" name="Picture 4" descr="Image result for lynda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7006288" y="3565428"/>
            <a:ext cx="4425147" cy="1673068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0"/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40404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6746626" y="1783957"/>
            <a:ext cx="4645252" cy="2889110"/>
          </a:xfrm>
        </p:spPr>
        <p:txBody>
          <a:bodyPr anchor="b"/>
          <a:lstStyle/>
          <a:p>
            <a:pPr lvl="0"/>
            <a:r>
              <a:rPr lang="en-US" sz="6000">
                <a:solidFill>
                  <a:srgbClr val="FFFFFF"/>
                </a:solidFill>
              </a:rPr>
              <a:t>Showcase portfolio</a:t>
            </a:r>
          </a:p>
        </p:txBody>
      </p:sp>
      <p:sp>
        <p:nvSpPr>
          <p:cNvPr id="4" name="Freeform: Shape 72"/>
          <p:cNvSpPr>
            <a:spLocks noMove="1" noResize="1"/>
          </p:cNvSpPr>
          <p:nvPr/>
        </p:nvSpPr>
        <p:spPr>
          <a:xfrm flipH="1">
            <a:off x="0" y="0"/>
            <a:ext cx="6172785" cy="6858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6172782"/>
              <a:gd name="f7" fmla="val 6858000"/>
              <a:gd name="f8" fmla="val 69075"/>
              <a:gd name="f9" fmla="val 35131"/>
              <a:gd name="f10" fmla="val 267128"/>
              <a:gd name="f11" fmla="val 11901"/>
              <a:gd name="f12" fmla="val 495874"/>
              <a:gd name="f13" fmla="val 727970"/>
              <a:gd name="f14" fmla="val 962845"/>
              <a:gd name="f15" fmla="val 3429034"/>
              <a:gd name="f16" fmla="val 1312002"/>
              <a:gd name="f17" fmla="val 5588789"/>
              <a:gd name="f18" fmla="val 3276103"/>
              <a:gd name="f19" fmla="val 6782205"/>
              <a:gd name="f20" fmla="val 3407923"/>
              <a:gd name="f21" fmla="+- 0 0 -90"/>
              <a:gd name="f22" fmla="*/ f3 1 6172782"/>
              <a:gd name="f23" fmla="*/ f4 1 6858000"/>
              <a:gd name="f24" fmla="+- f7 0 f5"/>
              <a:gd name="f25" fmla="+- f6 0 f5"/>
              <a:gd name="f26" fmla="*/ f21 f0 1"/>
              <a:gd name="f27" fmla="*/ f25 1 6172782"/>
              <a:gd name="f28" fmla="*/ f24 1 6858000"/>
              <a:gd name="f29" fmla="*/ 6172782 f25 1"/>
              <a:gd name="f30" fmla="*/ 0 f24 1"/>
              <a:gd name="f31" fmla="*/ 69075 f25 1"/>
              <a:gd name="f32" fmla="*/ 35131 f25 1"/>
              <a:gd name="f33" fmla="*/ 267128 f24 1"/>
              <a:gd name="f34" fmla="*/ 0 f25 1"/>
              <a:gd name="f35" fmla="*/ 962845 f24 1"/>
              <a:gd name="f36" fmla="*/ 3276103 f25 1"/>
              <a:gd name="f37" fmla="*/ 6782205 f24 1"/>
              <a:gd name="f38" fmla="*/ 3407923 f25 1"/>
              <a:gd name="f39" fmla="*/ 6858000 f24 1"/>
              <a:gd name="f40" fmla="*/ f26 1 f2"/>
              <a:gd name="f41" fmla="*/ f29 1 6172782"/>
              <a:gd name="f42" fmla="*/ f30 1 6858000"/>
              <a:gd name="f43" fmla="*/ f31 1 6172782"/>
              <a:gd name="f44" fmla="*/ f32 1 6172782"/>
              <a:gd name="f45" fmla="*/ f33 1 6858000"/>
              <a:gd name="f46" fmla="*/ f34 1 6172782"/>
              <a:gd name="f47" fmla="*/ f35 1 6858000"/>
              <a:gd name="f48" fmla="*/ f36 1 6172782"/>
              <a:gd name="f49" fmla="*/ f37 1 6858000"/>
              <a:gd name="f50" fmla="*/ f38 1 6172782"/>
              <a:gd name="f51" fmla="*/ f39 1 6858000"/>
              <a:gd name="f52" fmla="*/ f5 1 f27"/>
              <a:gd name="f53" fmla="*/ f6 1 f27"/>
              <a:gd name="f54" fmla="*/ f5 1 f28"/>
              <a:gd name="f55" fmla="*/ f7 1 f28"/>
              <a:gd name="f56" fmla="+- f40 0 f1"/>
              <a:gd name="f57" fmla="*/ f41 1 f27"/>
              <a:gd name="f58" fmla="*/ f42 1 f28"/>
              <a:gd name="f59" fmla="*/ f43 1 f27"/>
              <a:gd name="f60" fmla="*/ f44 1 f27"/>
              <a:gd name="f61" fmla="*/ f45 1 f28"/>
              <a:gd name="f62" fmla="*/ f46 1 f27"/>
              <a:gd name="f63" fmla="*/ f47 1 f28"/>
              <a:gd name="f64" fmla="*/ f48 1 f27"/>
              <a:gd name="f65" fmla="*/ f49 1 f28"/>
              <a:gd name="f66" fmla="*/ f50 1 f27"/>
              <a:gd name="f67" fmla="*/ f51 1 f28"/>
              <a:gd name="f68" fmla="*/ f52 f22 1"/>
              <a:gd name="f69" fmla="*/ f53 f22 1"/>
              <a:gd name="f70" fmla="*/ f55 f23 1"/>
              <a:gd name="f71" fmla="*/ f54 f23 1"/>
              <a:gd name="f72" fmla="*/ f57 f22 1"/>
              <a:gd name="f73" fmla="*/ f58 f23 1"/>
              <a:gd name="f74" fmla="*/ f59 f22 1"/>
              <a:gd name="f75" fmla="*/ f60 f22 1"/>
              <a:gd name="f76" fmla="*/ f61 f23 1"/>
              <a:gd name="f77" fmla="*/ f62 f22 1"/>
              <a:gd name="f78" fmla="*/ f63 f23 1"/>
              <a:gd name="f79" fmla="*/ f64 f22 1"/>
              <a:gd name="f80" fmla="*/ f65 f23 1"/>
              <a:gd name="f81" fmla="*/ f66 f22 1"/>
              <a:gd name="f82" fmla="*/ f67 f2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72" y="f73"/>
              </a:cxn>
              <a:cxn ang="f56">
                <a:pos x="f74" y="f73"/>
              </a:cxn>
              <a:cxn ang="f56">
                <a:pos x="f75" y="f76"/>
              </a:cxn>
              <a:cxn ang="f56">
                <a:pos x="f77" y="f78"/>
              </a:cxn>
              <a:cxn ang="f56">
                <a:pos x="f79" y="f80"/>
              </a:cxn>
              <a:cxn ang="f56">
                <a:pos x="f81" y="f82"/>
              </a:cxn>
              <a:cxn ang="f56">
                <a:pos x="f72" y="f82"/>
              </a:cxn>
            </a:cxnLst>
            <a:rect l="f68" t="f71" r="f69" b="f70"/>
            <a:pathLst>
              <a:path w="6172782" h="6858000">
                <a:moveTo>
                  <a:pt x="f6" y="f5"/>
                </a:moveTo>
                <a:lnTo>
                  <a:pt x="f8" y="f5"/>
                </a:lnTo>
                <a:lnTo>
                  <a:pt x="f9" y="f10"/>
                </a:lnTo>
                <a:cubicBezTo>
                  <a:pt x="f11" y="f12"/>
                  <a:pt x="f5" y="f13"/>
                  <a:pt x="f5" y="f14"/>
                </a:cubicBezTo>
                <a:cubicBezTo>
                  <a:pt x="f5" y="f15"/>
                  <a:pt x="f16" y="f17"/>
                  <a:pt x="f18" y="f19"/>
                </a:cubicBezTo>
                <a:lnTo>
                  <a:pt x="f20" y="f7"/>
                </a:lnTo>
                <a:lnTo>
                  <a:pt x="f6" y="f7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Freeform: Shape 74"/>
          <p:cNvSpPr>
            <a:spLocks noMove="1" noResize="1"/>
          </p:cNvSpPr>
          <p:nvPr/>
        </p:nvSpPr>
        <p:spPr>
          <a:xfrm>
            <a:off x="0" y="0"/>
            <a:ext cx="6024149" cy="6858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6024154"/>
              <a:gd name="f7" fmla="val 6858000"/>
              <a:gd name="f8" fmla="val 5953780"/>
              <a:gd name="f9" fmla="val 5989880"/>
              <a:gd name="f10" fmla="val 284091"/>
              <a:gd name="f11" fmla="val 6012544"/>
              <a:gd name="f12" fmla="val 507260"/>
              <a:gd name="f13" fmla="val 733696"/>
              <a:gd name="f14" fmla="val 962844"/>
              <a:gd name="f15" fmla="val 3483472"/>
              <a:gd name="f16" fmla="val 4619336"/>
              <a:gd name="f17" fmla="val 5675986"/>
              <a:gd name="f18" fmla="val 2549934"/>
              <a:gd name="f19" fmla="val 6800152"/>
              <a:gd name="f20" fmla="val 2436987"/>
              <a:gd name="f21" fmla="+- 0 0 -90"/>
              <a:gd name="f22" fmla="*/ f3 1 6024154"/>
              <a:gd name="f23" fmla="*/ f4 1 6858000"/>
              <a:gd name="f24" fmla="+- f7 0 f5"/>
              <a:gd name="f25" fmla="+- f6 0 f5"/>
              <a:gd name="f26" fmla="*/ f21 f0 1"/>
              <a:gd name="f27" fmla="*/ f25 1 6024154"/>
              <a:gd name="f28" fmla="*/ f24 1 6858000"/>
              <a:gd name="f29" fmla="*/ 0 f25 1"/>
              <a:gd name="f30" fmla="*/ 0 f24 1"/>
              <a:gd name="f31" fmla="*/ 5953780 f25 1"/>
              <a:gd name="f32" fmla="*/ 5989880 f25 1"/>
              <a:gd name="f33" fmla="*/ 284091 f24 1"/>
              <a:gd name="f34" fmla="*/ 6024154 f25 1"/>
              <a:gd name="f35" fmla="*/ 962844 f24 1"/>
              <a:gd name="f36" fmla="*/ 2549934 f25 1"/>
              <a:gd name="f37" fmla="*/ 6800152 f24 1"/>
              <a:gd name="f38" fmla="*/ 2436987 f25 1"/>
              <a:gd name="f39" fmla="*/ 6858000 f24 1"/>
              <a:gd name="f40" fmla="*/ f26 1 f2"/>
              <a:gd name="f41" fmla="*/ f29 1 6024154"/>
              <a:gd name="f42" fmla="*/ f30 1 6858000"/>
              <a:gd name="f43" fmla="*/ f31 1 6024154"/>
              <a:gd name="f44" fmla="*/ f32 1 6024154"/>
              <a:gd name="f45" fmla="*/ f33 1 6858000"/>
              <a:gd name="f46" fmla="*/ f34 1 6024154"/>
              <a:gd name="f47" fmla="*/ f35 1 6858000"/>
              <a:gd name="f48" fmla="*/ f36 1 6024154"/>
              <a:gd name="f49" fmla="*/ f37 1 6858000"/>
              <a:gd name="f50" fmla="*/ f38 1 6024154"/>
              <a:gd name="f51" fmla="*/ f39 1 6858000"/>
              <a:gd name="f52" fmla="*/ f5 1 f27"/>
              <a:gd name="f53" fmla="*/ f6 1 f27"/>
              <a:gd name="f54" fmla="*/ f5 1 f28"/>
              <a:gd name="f55" fmla="*/ f7 1 f28"/>
              <a:gd name="f56" fmla="+- f40 0 f1"/>
              <a:gd name="f57" fmla="*/ f41 1 f27"/>
              <a:gd name="f58" fmla="*/ f42 1 f28"/>
              <a:gd name="f59" fmla="*/ f43 1 f27"/>
              <a:gd name="f60" fmla="*/ f44 1 f27"/>
              <a:gd name="f61" fmla="*/ f45 1 f28"/>
              <a:gd name="f62" fmla="*/ f46 1 f27"/>
              <a:gd name="f63" fmla="*/ f47 1 f28"/>
              <a:gd name="f64" fmla="*/ f48 1 f27"/>
              <a:gd name="f65" fmla="*/ f49 1 f28"/>
              <a:gd name="f66" fmla="*/ f50 1 f27"/>
              <a:gd name="f67" fmla="*/ f51 1 f28"/>
              <a:gd name="f68" fmla="*/ f52 f22 1"/>
              <a:gd name="f69" fmla="*/ f53 f22 1"/>
              <a:gd name="f70" fmla="*/ f55 f23 1"/>
              <a:gd name="f71" fmla="*/ f54 f23 1"/>
              <a:gd name="f72" fmla="*/ f57 f22 1"/>
              <a:gd name="f73" fmla="*/ f58 f23 1"/>
              <a:gd name="f74" fmla="*/ f59 f22 1"/>
              <a:gd name="f75" fmla="*/ f60 f22 1"/>
              <a:gd name="f76" fmla="*/ f61 f23 1"/>
              <a:gd name="f77" fmla="*/ f62 f22 1"/>
              <a:gd name="f78" fmla="*/ f63 f23 1"/>
              <a:gd name="f79" fmla="*/ f64 f22 1"/>
              <a:gd name="f80" fmla="*/ f65 f23 1"/>
              <a:gd name="f81" fmla="*/ f66 f22 1"/>
              <a:gd name="f82" fmla="*/ f67 f2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72" y="f73"/>
              </a:cxn>
              <a:cxn ang="f56">
                <a:pos x="f74" y="f73"/>
              </a:cxn>
              <a:cxn ang="f56">
                <a:pos x="f75" y="f76"/>
              </a:cxn>
              <a:cxn ang="f56">
                <a:pos x="f77" y="f78"/>
              </a:cxn>
              <a:cxn ang="f56">
                <a:pos x="f79" y="f80"/>
              </a:cxn>
              <a:cxn ang="f56">
                <a:pos x="f81" y="f82"/>
              </a:cxn>
              <a:cxn ang="f56">
                <a:pos x="f72" y="f82"/>
              </a:cxn>
            </a:cxnLst>
            <a:rect l="f68" t="f71" r="f69" b="f70"/>
            <a:pathLst>
              <a:path w="6024154" h="6858000">
                <a:moveTo>
                  <a:pt x="f5" y="f5"/>
                </a:moveTo>
                <a:lnTo>
                  <a:pt x="f8" y="f5"/>
                </a:lnTo>
                <a:lnTo>
                  <a:pt x="f9" y="f10"/>
                </a:lnTo>
                <a:cubicBezTo>
                  <a:pt x="f11" y="f12"/>
                  <a:pt x="f6" y="f13"/>
                  <a:pt x="f6" y="f14"/>
                </a:cubicBezTo>
                <a:cubicBezTo>
                  <a:pt x="f6" y="f15"/>
                  <a:pt x="f16" y="f17"/>
                  <a:pt x="f18" y="f19"/>
                </a:cubicBezTo>
                <a:lnTo>
                  <a:pt x="f20" y="f7"/>
                </a:lnTo>
                <a:lnTo>
                  <a:pt x="f5" y="f7"/>
                </a:lnTo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Picture 2" descr="Image result for wordpress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19380" y="720995"/>
            <a:ext cx="4047838" cy="4047838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 descr="Image result for ucl connected curriculum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524003" y="0"/>
            <a:ext cx="9144000" cy="6858000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27</Words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Open Education Nephtali Marina-Gonzalez</vt:lpstr>
      <vt:lpstr>Consumer</vt:lpstr>
      <vt:lpstr>Producer</vt:lpstr>
      <vt:lpstr>Showcase portfolio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2018-10-17T23:04:16Z</dcterms:created>
  <dcterms:modified xsi:type="dcterms:W3CDTF">2019-01-18T18:00:29Z</dcterms:modified>
</cp:coreProperties>
</file>