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5" r:id="rId2"/>
    <p:sldId id="316" r:id="rId3"/>
    <p:sldId id="314" r:id="rId4"/>
    <p:sldId id="317" r:id="rId5"/>
    <p:sldId id="31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AEFF7"/>
          </a:solidFill>
        </a:fill>
      </a:tcStyle>
    </a:wholeTbl>
    <a:band1H>
      <a:tcStyle>
        <a:tcBdr/>
        <a:fill>
          <a:solidFill>
            <a:srgbClr val="D2DEEF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D2DEEF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5B9BD5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5B9BD5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5B9BD5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5B9BD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7849DB43-E9A8-4920-81C9-A10087DFA745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69B8D6D6-5E2A-48B1-8210-683C4B38B9DB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257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7437607-3A3A-4F02-9D38-9BE9A0C66C35}" type="slidenum">
              <a:t>1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7AB94B5-EE20-45C2-BE95-981CD9F2F1B5}" type="slidenum">
              <a:t>2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939E926-9AEA-444F-A444-704AB53E56EC}" type="slidenum">
              <a:t>3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D56CDED-4C3B-45B0-A9F8-C081D35E8B91}" type="slidenum">
              <a:t>4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CD8D2B9-D3D0-48E4-BB3D-4DD3142C780B}" type="slidenum">
              <a:t>5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B18AD52-3D52-4A76-8D89-7A90800C067E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6FA506-E374-4DF7-8C26-9EF00C8598AB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927120"/>
      </p:ext>
    </p:extLst>
  </p:cSld>
  <p:clrMapOvr>
    <a:masterClrMapping/>
  </p:clrMapOvr>
  <p:transition spd="slow">
    <p:fade/>
  </p:transition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6EE4A8-84CB-4624-8FC0-9B4AAD8697E6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8EBF121-84C1-4895-A055-B5E1AA53BB1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327213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44B7873-A0AE-44C2-B4AA-883B6755456A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69C2761-BEFA-4078-8967-BDFF7923E6B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855193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in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 txBox="1">
            <a:spLocks noGrp="1"/>
          </p:cNvSpPr>
          <p:nvPr>
            <p:ph type="pic" idx="4294967295"/>
          </p:nvPr>
        </p:nvSpPr>
        <p:spPr>
          <a:xfrm>
            <a:off x="5183184" y="1326291"/>
            <a:ext cx="6172200" cy="4993419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Drag picture to placeholder or click icon to add</a:t>
            </a:r>
          </a:p>
        </p:txBody>
      </p:sp>
      <p:sp>
        <p:nvSpPr>
          <p:cNvPr id="3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839784" y="1326291"/>
            <a:ext cx="3932240" cy="4993419"/>
          </a:xfrm>
        </p:spPr>
        <p:txBody>
          <a:bodyPr/>
          <a:lstStyle>
            <a:lvl1pPr marL="0" indent="0">
              <a:buNone/>
              <a:defRPr sz="4267"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4" name="Group 5"/>
          <p:cNvGrpSpPr/>
          <p:nvPr/>
        </p:nvGrpSpPr>
        <p:grpSpPr>
          <a:xfrm>
            <a:off x="0" y="-2121"/>
            <a:ext cx="12191996" cy="988484"/>
            <a:chOff x="0" y="-2121"/>
            <a:chExt cx="12191996" cy="988484"/>
          </a:xfrm>
        </p:grpSpPr>
        <p:sp>
          <p:nvSpPr>
            <p:cNvPr id="5" name="Freeform 5"/>
            <p:cNvSpPr/>
            <p:nvPr/>
          </p:nvSpPr>
          <p:spPr>
            <a:xfrm>
              <a:off x="0" y="-2121"/>
              <a:ext cx="12191996" cy="98848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123"/>
                <a:gd name="f7" fmla="val 90"/>
                <a:gd name="f8" fmla="val 957"/>
                <a:gd name="f9" fmla="val 956"/>
                <a:gd name="f10" fmla="val 955"/>
                <a:gd name="f11" fmla="val 89"/>
                <a:gd name="f12" fmla="val 950"/>
                <a:gd name="f13" fmla="val 84"/>
                <a:gd name="f14" fmla="val 78"/>
                <a:gd name="f15" fmla="val 949"/>
                <a:gd name="f16" fmla="val 73"/>
                <a:gd name="f17" fmla="val 43"/>
                <a:gd name="f18" fmla="val 966"/>
                <a:gd name="f19" fmla="val 74"/>
                <a:gd name="f20" fmla="val 76"/>
                <a:gd name="f21" fmla="val 79"/>
                <a:gd name="f22" fmla="val 967"/>
                <a:gd name="f23" fmla="val 80"/>
                <a:gd name="f24" fmla="val 969"/>
                <a:gd name="f25" fmla="val 82"/>
                <a:gd name="f26" fmla="val 971"/>
                <a:gd name="f27" fmla="val 973"/>
                <a:gd name="f28" fmla="val 975"/>
                <a:gd name="f29" fmla="val 977"/>
                <a:gd name="f30" fmla="val 81"/>
                <a:gd name="f31" fmla="val 978"/>
                <a:gd name="f32" fmla="val 979"/>
                <a:gd name="f33" fmla="val 980"/>
                <a:gd name="f34" fmla="val 996"/>
                <a:gd name="f35" fmla="val 70"/>
                <a:gd name="f36" fmla="val 75"/>
                <a:gd name="f37" fmla="val 83"/>
                <a:gd name="f38" fmla="val 990"/>
                <a:gd name="f39" fmla="val 989"/>
                <a:gd name="f40" fmla="val 988"/>
                <a:gd name="f41" fmla="val 1012"/>
                <a:gd name="f42" fmla="val 1005"/>
                <a:gd name="f43" fmla="val 85"/>
                <a:gd name="f44" fmla="val 1002"/>
                <a:gd name="f45" fmla="val 68"/>
                <a:gd name="f46" fmla="val 55"/>
                <a:gd name="f47" fmla="val 1011"/>
                <a:gd name="f48" fmla="val 41"/>
                <a:gd name="f49" fmla="val 1028"/>
                <a:gd name="f50" fmla="val 1035"/>
                <a:gd name="f51" fmla="val 1043"/>
                <a:gd name="f52" fmla="val 44"/>
                <a:gd name="f53" fmla="val 1048"/>
                <a:gd name="f54" fmla="val 49"/>
                <a:gd name="f55" fmla="val 1050"/>
                <a:gd name="f56" fmla="val 51"/>
                <a:gd name="f57" fmla="val 1051"/>
                <a:gd name="f58" fmla="val 53"/>
                <a:gd name="f59" fmla="val 1052"/>
                <a:gd name="f60" fmla="val 1039"/>
                <a:gd name="f61" fmla="val 62"/>
                <a:gd name="f62" fmla="val 1038"/>
                <a:gd name="f63" fmla="val 59"/>
                <a:gd name="f64" fmla="val 1025"/>
                <a:gd name="f65" fmla="val 1023"/>
                <a:gd name="f66" fmla="val 1022"/>
                <a:gd name="f67" fmla="val 56"/>
                <a:gd name="f68" fmla="val 1018"/>
                <a:gd name="f69" fmla="val 60"/>
                <a:gd name="f70" fmla="val 65"/>
                <a:gd name="f71" fmla="val 67"/>
                <a:gd name="f72" fmla="val 1021"/>
                <a:gd name="f73" fmla="val 1036"/>
                <a:gd name="f74" fmla="val 1047"/>
                <a:gd name="f75" fmla="val 87"/>
                <a:gd name="f76" fmla="val 1046"/>
                <a:gd name="f77" fmla="val 88"/>
                <a:gd name="f78" fmla="val 1045"/>
                <a:gd name="f79" fmla="val 1044"/>
                <a:gd name="f80" fmla="val 1059"/>
                <a:gd name="f81" fmla="val 1075"/>
                <a:gd name="f82" fmla="val 1096"/>
                <a:gd name="f83" fmla="+- 0 0 -90"/>
                <a:gd name="f84" fmla="*/ f3 1 1123"/>
                <a:gd name="f85" fmla="*/ f4 1 90"/>
                <a:gd name="f86" fmla="+- f7 0 f5"/>
                <a:gd name="f87" fmla="+- f6 0 f5"/>
                <a:gd name="f88" fmla="*/ f83 f0 1"/>
                <a:gd name="f89" fmla="*/ f87 1 1123"/>
                <a:gd name="f90" fmla="*/ f86 1 90"/>
                <a:gd name="f91" fmla="*/ 0 f87 1"/>
                <a:gd name="f92" fmla="*/ 0 f86 1"/>
                <a:gd name="f93" fmla="*/ 90 f86 1"/>
                <a:gd name="f94" fmla="*/ 957 f87 1"/>
                <a:gd name="f95" fmla="*/ 955 f87 1"/>
                <a:gd name="f96" fmla="*/ 89 f86 1"/>
                <a:gd name="f97" fmla="*/ 949 f87 1"/>
                <a:gd name="f98" fmla="*/ 73 f86 1"/>
                <a:gd name="f99" fmla="*/ 43 f86 1"/>
                <a:gd name="f100" fmla="*/ 966 f87 1"/>
                <a:gd name="f101" fmla="*/ 74 f86 1"/>
                <a:gd name="f102" fmla="*/ 967 f87 1"/>
                <a:gd name="f103" fmla="*/ 80 f86 1"/>
                <a:gd name="f104" fmla="*/ 973 f87 1"/>
                <a:gd name="f105" fmla="*/ 82 f86 1"/>
                <a:gd name="f106" fmla="*/ 978 f87 1"/>
                <a:gd name="f107" fmla="*/ 980 f87 1"/>
                <a:gd name="f108" fmla="*/ 996 f87 1"/>
                <a:gd name="f109" fmla="*/ 70 f86 1"/>
                <a:gd name="f110" fmla="*/ 990 f87 1"/>
                <a:gd name="f111" fmla="*/ 988 f87 1"/>
                <a:gd name="f112" fmla="*/ 1012 f87 1"/>
                <a:gd name="f113" fmla="*/ 1002 f87 1"/>
                <a:gd name="f114" fmla="*/ 68 f86 1"/>
                <a:gd name="f115" fmla="*/ 1028 f87 1"/>
                <a:gd name="f116" fmla="*/ 41 f86 1"/>
                <a:gd name="f117" fmla="*/ 1048 f87 1"/>
                <a:gd name="f118" fmla="*/ 49 f86 1"/>
                <a:gd name="f119" fmla="*/ 1052 f87 1"/>
                <a:gd name="f120" fmla="*/ 55 f86 1"/>
                <a:gd name="f121" fmla="*/ 1039 f87 1"/>
                <a:gd name="f122" fmla="*/ 62 f86 1"/>
                <a:gd name="f123" fmla="*/ 53 f86 1"/>
                <a:gd name="f124" fmla="*/ 1022 f87 1"/>
                <a:gd name="f125" fmla="*/ 56 f86 1"/>
                <a:gd name="f126" fmla="*/ 1018 f87 1"/>
                <a:gd name="f127" fmla="*/ 67 f86 1"/>
                <a:gd name="f128" fmla="*/ 1047 f87 1"/>
                <a:gd name="f129" fmla="*/ 87 f86 1"/>
                <a:gd name="f130" fmla="*/ 1044 f87 1"/>
                <a:gd name="f131" fmla="*/ 1059 f87 1"/>
                <a:gd name="f132" fmla="*/ 1075 f87 1"/>
                <a:gd name="f133" fmla="*/ 1096 f87 1"/>
                <a:gd name="f134" fmla="*/ 1123 f87 1"/>
                <a:gd name="f135" fmla="*/ f88 1 f2"/>
                <a:gd name="f136" fmla="*/ f91 1 1123"/>
                <a:gd name="f137" fmla="*/ f92 1 90"/>
                <a:gd name="f138" fmla="*/ f93 1 90"/>
                <a:gd name="f139" fmla="*/ f94 1 1123"/>
                <a:gd name="f140" fmla="*/ f95 1 1123"/>
                <a:gd name="f141" fmla="*/ f96 1 90"/>
                <a:gd name="f142" fmla="*/ f97 1 1123"/>
                <a:gd name="f143" fmla="*/ f98 1 90"/>
                <a:gd name="f144" fmla="*/ f99 1 90"/>
                <a:gd name="f145" fmla="*/ f100 1 1123"/>
                <a:gd name="f146" fmla="*/ f101 1 90"/>
                <a:gd name="f147" fmla="*/ f102 1 1123"/>
                <a:gd name="f148" fmla="*/ f103 1 90"/>
                <a:gd name="f149" fmla="*/ f104 1 1123"/>
                <a:gd name="f150" fmla="*/ f105 1 90"/>
                <a:gd name="f151" fmla="*/ f106 1 1123"/>
                <a:gd name="f152" fmla="*/ f107 1 1123"/>
                <a:gd name="f153" fmla="*/ f108 1 1123"/>
                <a:gd name="f154" fmla="*/ f109 1 90"/>
                <a:gd name="f155" fmla="*/ f110 1 1123"/>
                <a:gd name="f156" fmla="*/ f111 1 1123"/>
                <a:gd name="f157" fmla="*/ f112 1 1123"/>
                <a:gd name="f158" fmla="*/ f113 1 1123"/>
                <a:gd name="f159" fmla="*/ f114 1 90"/>
                <a:gd name="f160" fmla="*/ f115 1 1123"/>
                <a:gd name="f161" fmla="*/ f116 1 90"/>
                <a:gd name="f162" fmla="*/ f117 1 1123"/>
                <a:gd name="f163" fmla="*/ f118 1 90"/>
                <a:gd name="f164" fmla="*/ f119 1 1123"/>
                <a:gd name="f165" fmla="*/ f120 1 90"/>
                <a:gd name="f166" fmla="*/ f121 1 1123"/>
                <a:gd name="f167" fmla="*/ f122 1 90"/>
                <a:gd name="f168" fmla="*/ f123 1 90"/>
                <a:gd name="f169" fmla="*/ f124 1 1123"/>
                <a:gd name="f170" fmla="*/ f125 1 90"/>
                <a:gd name="f171" fmla="*/ f126 1 1123"/>
                <a:gd name="f172" fmla="*/ f127 1 90"/>
                <a:gd name="f173" fmla="*/ f128 1 1123"/>
                <a:gd name="f174" fmla="*/ f129 1 90"/>
                <a:gd name="f175" fmla="*/ f130 1 1123"/>
                <a:gd name="f176" fmla="*/ f131 1 1123"/>
                <a:gd name="f177" fmla="*/ f132 1 1123"/>
                <a:gd name="f178" fmla="*/ f133 1 1123"/>
                <a:gd name="f179" fmla="*/ f134 1 1123"/>
                <a:gd name="f180" fmla="*/ 0 1 f89"/>
                <a:gd name="f181" fmla="*/ f6 1 f89"/>
                <a:gd name="f182" fmla="*/ 0 1 f90"/>
                <a:gd name="f183" fmla="*/ f7 1 f90"/>
                <a:gd name="f184" fmla="+- f135 0 f1"/>
                <a:gd name="f185" fmla="*/ f136 1 f89"/>
                <a:gd name="f186" fmla="*/ f137 1 f90"/>
                <a:gd name="f187" fmla="*/ f138 1 f90"/>
                <a:gd name="f188" fmla="*/ f139 1 f89"/>
                <a:gd name="f189" fmla="*/ f140 1 f89"/>
                <a:gd name="f190" fmla="*/ f141 1 f90"/>
                <a:gd name="f191" fmla="*/ f142 1 f89"/>
                <a:gd name="f192" fmla="*/ f143 1 f90"/>
                <a:gd name="f193" fmla="*/ f144 1 f90"/>
                <a:gd name="f194" fmla="*/ f145 1 f89"/>
                <a:gd name="f195" fmla="*/ f146 1 f90"/>
                <a:gd name="f196" fmla="*/ f147 1 f89"/>
                <a:gd name="f197" fmla="*/ f148 1 f90"/>
                <a:gd name="f198" fmla="*/ f149 1 f89"/>
                <a:gd name="f199" fmla="*/ f150 1 f90"/>
                <a:gd name="f200" fmla="*/ f151 1 f89"/>
                <a:gd name="f201" fmla="*/ f152 1 f89"/>
                <a:gd name="f202" fmla="*/ f153 1 f89"/>
                <a:gd name="f203" fmla="*/ f154 1 f90"/>
                <a:gd name="f204" fmla="*/ f155 1 f89"/>
                <a:gd name="f205" fmla="*/ f156 1 f89"/>
                <a:gd name="f206" fmla="*/ f157 1 f89"/>
                <a:gd name="f207" fmla="*/ f158 1 f89"/>
                <a:gd name="f208" fmla="*/ f159 1 f90"/>
                <a:gd name="f209" fmla="*/ f160 1 f89"/>
                <a:gd name="f210" fmla="*/ f161 1 f90"/>
                <a:gd name="f211" fmla="*/ f162 1 f89"/>
                <a:gd name="f212" fmla="*/ f163 1 f90"/>
                <a:gd name="f213" fmla="*/ f164 1 f89"/>
                <a:gd name="f214" fmla="*/ f165 1 f90"/>
                <a:gd name="f215" fmla="*/ f166 1 f89"/>
                <a:gd name="f216" fmla="*/ f167 1 f90"/>
                <a:gd name="f217" fmla="*/ f168 1 f90"/>
                <a:gd name="f218" fmla="*/ f169 1 f89"/>
                <a:gd name="f219" fmla="*/ f170 1 f90"/>
                <a:gd name="f220" fmla="*/ f171 1 f89"/>
                <a:gd name="f221" fmla="*/ f172 1 f90"/>
                <a:gd name="f222" fmla="*/ f173 1 f89"/>
                <a:gd name="f223" fmla="*/ f174 1 f90"/>
                <a:gd name="f224" fmla="*/ f175 1 f89"/>
                <a:gd name="f225" fmla="*/ f176 1 f89"/>
                <a:gd name="f226" fmla="*/ f177 1 f89"/>
                <a:gd name="f227" fmla="*/ f178 1 f89"/>
                <a:gd name="f228" fmla="*/ f179 1 f89"/>
                <a:gd name="f229" fmla="*/ f180 f84 1"/>
                <a:gd name="f230" fmla="*/ f181 f84 1"/>
                <a:gd name="f231" fmla="*/ f183 f85 1"/>
                <a:gd name="f232" fmla="*/ f182 f85 1"/>
                <a:gd name="f233" fmla="*/ f185 f84 1"/>
                <a:gd name="f234" fmla="*/ f186 f85 1"/>
                <a:gd name="f235" fmla="*/ f187 f85 1"/>
                <a:gd name="f236" fmla="*/ f188 f84 1"/>
                <a:gd name="f237" fmla="*/ f189 f84 1"/>
                <a:gd name="f238" fmla="*/ f190 f85 1"/>
                <a:gd name="f239" fmla="*/ f191 f84 1"/>
                <a:gd name="f240" fmla="*/ f192 f85 1"/>
                <a:gd name="f241" fmla="*/ f193 f85 1"/>
                <a:gd name="f242" fmla="*/ f194 f84 1"/>
                <a:gd name="f243" fmla="*/ f195 f85 1"/>
                <a:gd name="f244" fmla="*/ f196 f84 1"/>
                <a:gd name="f245" fmla="*/ f197 f85 1"/>
                <a:gd name="f246" fmla="*/ f198 f84 1"/>
                <a:gd name="f247" fmla="*/ f199 f85 1"/>
                <a:gd name="f248" fmla="*/ f200 f84 1"/>
                <a:gd name="f249" fmla="*/ f201 f84 1"/>
                <a:gd name="f250" fmla="*/ f202 f84 1"/>
                <a:gd name="f251" fmla="*/ f203 f85 1"/>
                <a:gd name="f252" fmla="*/ f204 f84 1"/>
                <a:gd name="f253" fmla="*/ f205 f84 1"/>
                <a:gd name="f254" fmla="*/ f206 f84 1"/>
                <a:gd name="f255" fmla="*/ f207 f84 1"/>
                <a:gd name="f256" fmla="*/ f208 f85 1"/>
                <a:gd name="f257" fmla="*/ f209 f84 1"/>
                <a:gd name="f258" fmla="*/ f210 f85 1"/>
                <a:gd name="f259" fmla="*/ f211 f84 1"/>
                <a:gd name="f260" fmla="*/ f212 f85 1"/>
                <a:gd name="f261" fmla="*/ f213 f84 1"/>
                <a:gd name="f262" fmla="*/ f214 f85 1"/>
                <a:gd name="f263" fmla="*/ f215 f84 1"/>
                <a:gd name="f264" fmla="*/ f216 f85 1"/>
                <a:gd name="f265" fmla="*/ f217 f85 1"/>
                <a:gd name="f266" fmla="*/ f218 f84 1"/>
                <a:gd name="f267" fmla="*/ f219 f85 1"/>
                <a:gd name="f268" fmla="*/ f220 f84 1"/>
                <a:gd name="f269" fmla="*/ f221 f85 1"/>
                <a:gd name="f270" fmla="*/ f222 f84 1"/>
                <a:gd name="f271" fmla="*/ f223 f85 1"/>
                <a:gd name="f272" fmla="*/ f224 f84 1"/>
                <a:gd name="f273" fmla="*/ f225 f84 1"/>
                <a:gd name="f274" fmla="*/ f226 f84 1"/>
                <a:gd name="f275" fmla="*/ f227 f84 1"/>
                <a:gd name="f276" fmla="*/ f228 f8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184">
                  <a:pos x="f233" y="f234"/>
                </a:cxn>
                <a:cxn ang="f184">
                  <a:pos x="f233" y="f235"/>
                </a:cxn>
                <a:cxn ang="f184">
                  <a:pos x="f236" y="f235"/>
                </a:cxn>
                <a:cxn ang="f184">
                  <a:pos x="f237" y="f238"/>
                </a:cxn>
                <a:cxn ang="f184">
                  <a:pos x="f239" y="f240"/>
                </a:cxn>
                <a:cxn ang="f184">
                  <a:pos x="f239" y="f241"/>
                </a:cxn>
                <a:cxn ang="f184">
                  <a:pos x="f242" y="f241"/>
                </a:cxn>
                <a:cxn ang="f184">
                  <a:pos x="f242" y="f243"/>
                </a:cxn>
                <a:cxn ang="f184">
                  <a:pos x="f244" y="f245"/>
                </a:cxn>
                <a:cxn ang="f184">
                  <a:pos x="f246" y="f247"/>
                </a:cxn>
                <a:cxn ang="f184">
                  <a:pos x="f248" y="f245"/>
                </a:cxn>
                <a:cxn ang="f184">
                  <a:pos x="f249" y="f243"/>
                </a:cxn>
                <a:cxn ang="f184">
                  <a:pos x="f249" y="f241"/>
                </a:cxn>
                <a:cxn ang="f184">
                  <a:pos x="f250" y="f241"/>
                </a:cxn>
                <a:cxn ang="f184">
                  <a:pos x="f250" y="f251"/>
                </a:cxn>
                <a:cxn ang="f184">
                  <a:pos x="f252" y="f238"/>
                </a:cxn>
                <a:cxn ang="f184">
                  <a:pos x="f253" y="f235"/>
                </a:cxn>
                <a:cxn ang="f184">
                  <a:pos x="f254" y="f235"/>
                </a:cxn>
                <a:cxn ang="f184">
                  <a:pos x="f255" y="f256"/>
                </a:cxn>
                <a:cxn ang="f184">
                  <a:pos x="f257" y="f258"/>
                </a:cxn>
                <a:cxn ang="f184">
                  <a:pos x="f259" y="f260"/>
                </a:cxn>
                <a:cxn ang="f184">
                  <a:pos x="f261" y="f262"/>
                </a:cxn>
                <a:cxn ang="f184">
                  <a:pos x="f263" y="f264"/>
                </a:cxn>
                <a:cxn ang="f184">
                  <a:pos x="f257" y="f265"/>
                </a:cxn>
                <a:cxn ang="f184">
                  <a:pos x="f266" y="f267"/>
                </a:cxn>
                <a:cxn ang="f184">
                  <a:pos x="f268" y="f269"/>
                </a:cxn>
                <a:cxn ang="f184">
                  <a:pos x="f257" y="f247"/>
                </a:cxn>
                <a:cxn ang="f184">
                  <a:pos x="f263" y="f243"/>
                </a:cxn>
                <a:cxn ang="f184">
                  <a:pos x="f261" y="f245"/>
                </a:cxn>
                <a:cxn ang="f184">
                  <a:pos x="f270" y="f271"/>
                </a:cxn>
                <a:cxn ang="f184">
                  <a:pos x="f272" y="f235"/>
                </a:cxn>
                <a:cxn ang="f184">
                  <a:pos x="f273" y="f235"/>
                </a:cxn>
                <a:cxn ang="f184">
                  <a:pos x="f273" y="f241"/>
                </a:cxn>
                <a:cxn ang="f184">
                  <a:pos x="f274" y="f241"/>
                </a:cxn>
                <a:cxn ang="f184">
                  <a:pos x="f274" y="f245"/>
                </a:cxn>
                <a:cxn ang="f184">
                  <a:pos x="f275" y="f245"/>
                </a:cxn>
                <a:cxn ang="f184">
                  <a:pos x="f275" y="f235"/>
                </a:cxn>
                <a:cxn ang="f184">
                  <a:pos x="f276" y="f235"/>
                </a:cxn>
                <a:cxn ang="f184">
                  <a:pos x="f276" y="f234"/>
                </a:cxn>
                <a:cxn ang="f184">
                  <a:pos x="f233" y="f234"/>
                </a:cxn>
              </a:cxnLst>
              <a:rect l="f229" t="f232" r="f230" b="f231"/>
              <a:pathLst>
                <a:path w="1123" h="90">
                  <a:moveTo>
                    <a:pt x="f5" y="f5"/>
                  </a:moveTo>
                  <a:cubicBezTo>
                    <a:pt x="f5" y="f7"/>
                    <a:pt x="f5" y="f7"/>
                    <a:pt x="f5" y="f7"/>
                  </a:cubicBezTo>
                  <a:cubicBezTo>
                    <a:pt x="f8" y="f7"/>
                    <a:pt x="f8" y="f7"/>
                    <a:pt x="f8" y="f7"/>
                  </a:cubicBezTo>
                  <a:cubicBezTo>
                    <a:pt x="f9" y="f7"/>
                    <a:pt x="f10" y="f11"/>
                    <a:pt x="f10" y="f11"/>
                  </a:cubicBezTo>
                  <a:cubicBezTo>
                    <a:pt x="f12" y="f13"/>
                    <a:pt x="f12" y="f14"/>
                    <a:pt x="f15" y="f16"/>
                  </a:cubicBezTo>
                  <a:cubicBezTo>
                    <a:pt x="f15" y="f17"/>
                    <a:pt x="f15" y="f17"/>
                    <a:pt x="f15" y="f17"/>
                  </a:cubicBezTo>
                  <a:cubicBezTo>
                    <a:pt x="f18" y="f17"/>
                    <a:pt x="f18" y="f17"/>
                    <a:pt x="f18" y="f17"/>
                  </a:cubicBezTo>
                  <a:cubicBezTo>
                    <a:pt x="f18" y="f19"/>
                    <a:pt x="f18" y="f19"/>
                    <a:pt x="f18" y="f19"/>
                  </a:cubicBezTo>
                  <a:cubicBezTo>
                    <a:pt x="f18" y="f20"/>
                    <a:pt x="f18" y="f21"/>
                    <a:pt x="f22" y="f23"/>
                  </a:cubicBezTo>
                  <a:cubicBezTo>
                    <a:pt x="f24" y="f25"/>
                    <a:pt x="f26" y="f25"/>
                    <a:pt x="f27" y="f25"/>
                  </a:cubicBezTo>
                  <a:cubicBezTo>
                    <a:pt x="f28" y="f25"/>
                    <a:pt x="f29" y="f30"/>
                    <a:pt x="f31" y="f23"/>
                  </a:cubicBezTo>
                  <a:cubicBezTo>
                    <a:pt x="f32" y="f21"/>
                    <a:pt x="f33" y="f20"/>
                    <a:pt x="f33" y="f19"/>
                  </a:cubicBezTo>
                  <a:cubicBezTo>
                    <a:pt x="f33" y="f17"/>
                    <a:pt x="f33" y="f17"/>
                    <a:pt x="f33" y="f17"/>
                  </a:cubicBezTo>
                  <a:cubicBezTo>
                    <a:pt x="f34" y="f17"/>
                    <a:pt x="f34" y="f17"/>
                    <a:pt x="f34" y="f17"/>
                  </a:cubicBezTo>
                  <a:cubicBezTo>
                    <a:pt x="f34" y="f35"/>
                    <a:pt x="f34" y="f35"/>
                    <a:pt x="f34" y="f35"/>
                  </a:cubicBezTo>
                  <a:cubicBezTo>
                    <a:pt x="f34" y="f36"/>
                    <a:pt x="f34" y="f37"/>
                    <a:pt x="f38" y="f11"/>
                  </a:cubicBezTo>
                  <a:cubicBezTo>
                    <a:pt x="f39" y="f11"/>
                    <a:pt x="f39" y="f7"/>
                    <a:pt x="f40" y="f7"/>
                  </a:cubicBezTo>
                  <a:cubicBezTo>
                    <a:pt x="f41" y="f7"/>
                    <a:pt x="f41" y="f7"/>
                    <a:pt x="f41" y="f7"/>
                  </a:cubicBezTo>
                  <a:cubicBezTo>
                    <a:pt x="f42" y="f43"/>
                    <a:pt x="f44" y="f20"/>
                    <a:pt x="f44" y="f45"/>
                  </a:cubicBezTo>
                  <a:cubicBezTo>
                    <a:pt x="f44" y="f46"/>
                    <a:pt x="f47" y="f48"/>
                    <a:pt x="f49" y="f48"/>
                  </a:cubicBezTo>
                  <a:cubicBezTo>
                    <a:pt x="f50" y="f48"/>
                    <a:pt x="f51" y="f52"/>
                    <a:pt x="f53" y="f54"/>
                  </a:cubicBezTo>
                  <a:cubicBezTo>
                    <a:pt x="f55" y="f56"/>
                    <a:pt x="f57" y="f58"/>
                    <a:pt x="f59" y="f46"/>
                  </a:cubicBezTo>
                  <a:cubicBezTo>
                    <a:pt x="f60" y="f61"/>
                    <a:pt x="f60" y="f61"/>
                    <a:pt x="f60" y="f61"/>
                  </a:cubicBezTo>
                  <a:cubicBezTo>
                    <a:pt x="f62" y="f63"/>
                    <a:pt x="f50" y="f58"/>
                    <a:pt x="f49" y="f58"/>
                  </a:cubicBezTo>
                  <a:cubicBezTo>
                    <a:pt x="f64" y="f58"/>
                    <a:pt x="f65" y="f46"/>
                    <a:pt x="f66" y="f67"/>
                  </a:cubicBezTo>
                  <a:cubicBezTo>
                    <a:pt x="f68" y="f69"/>
                    <a:pt x="f68" y="f70"/>
                    <a:pt x="f68" y="f71"/>
                  </a:cubicBezTo>
                  <a:cubicBezTo>
                    <a:pt x="f68" y="f36"/>
                    <a:pt x="f72" y="f25"/>
                    <a:pt x="f49" y="f25"/>
                  </a:cubicBezTo>
                  <a:cubicBezTo>
                    <a:pt x="f73" y="f25"/>
                    <a:pt x="f62" y="f36"/>
                    <a:pt x="f60" y="f19"/>
                  </a:cubicBezTo>
                  <a:cubicBezTo>
                    <a:pt x="f59" y="f23"/>
                    <a:pt x="f59" y="f23"/>
                    <a:pt x="f59" y="f23"/>
                  </a:cubicBezTo>
                  <a:cubicBezTo>
                    <a:pt x="f57" y="f37"/>
                    <a:pt x="f55" y="f43"/>
                    <a:pt x="f74" y="f75"/>
                  </a:cubicBezTo>
                  <a:cubicBezTo>
                    <a:pt x="f76" y="f77"/>
                    <a:pt x="f78" y="f11"/>
                    <a:pt x="f79" y="f7"/>
                  </a:cubicBezTo>
                  <a:cubicBezTo>
                    <a:pt x="f80" y="f7"/>
                    <a:pt x="f80" y="f7"/>
                    <a:pt x="f80" y="f7"/>
                  </a:cubicBezTo>
                  <a:cubicBezTo>
                    <a:pt x="f80" y="f17"/>
                    <a:pt x="f80" y="f17"/>
                    <a:pt x="f80" y="f17"/>
                  </a:cubicBezTo>
                  <a:cubicBezTo>
                    <a:pt x="f81" y="f17"/>
                    <a:pt x="f81" y="f17"/>
                    <a:pt x="f81" y="f17"/>
                  </a:cubicBezTo>
                  <a:cubicBezTo>
                    <a:pt x="f81" y="f23"/>
                    <a:pt x="f81" y="f23"/>
                    <a:pt x="f81" y="f23"/>
                  </a:cubicBezTo>
                  <a:cubicBezTo>
                    <a:pt x="f82" y="f23"/>
                    <a:pt x="f82" y="f23"/>
                    <a:pt x="f82" y="f23"/>
                  </a:cubicBezTo>
                  <a:cubicBezTo>
                    <a:pt x="f82" y="f7"/>
                    <a:pt x="f82" y="f7"/>
                    <a:pt x="f82" y="f7"/>
                  </a:cubicBezTo>
                  <a:cubicBezTo>
                    <a:pt x="f6" y="f7"/>
                    <a:pt x="f6" y="f7"/>
                    <a:pt x="f6" y="f7"/>
                  </a:cubicBezTo>
                  <a:cubicBezTo>
                    <a:pt x="f6" y="f5"/>
                    <a:pt x="f6" y="f5"/>
                    <a:pt x="f6" y="f5"/>
                  </a:cubicBezTo>
                  <a:lnTo>
                    <a:pt x="f5" y="f5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2400" b="0" i="0" u="none" strike="noStrike" kern="1200" cap="none" spc="0" baseline="0">
                <a:solidFill>
                  <a:srgbClr val="000000"/>
                </a:solidFill>
                <a:uFillTx/>
                <a:latin typeface="Gill Sans MT"/>
              </a:endParaRPr>
            </a:p>
          </p:txBody>
        </p:sp>
        <p:pic>
          <p:nvPicPr>
            <p:cNvPr id="6" name="Picture 9">
              <a:extLst>
                <a:ext uri="{FF2B5EF4-FFF2-40B4-BE49-F238E27FC236}">
                  <a16:creationId xmlns:a16="http://schemas.microsoft.com/office/drawing/2014/main" id="{00000000-0000-0000-0000-0000000000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H="1">
              <a:off x="10032001" y="479995"/>
              <a:ext cx="196083" cy="230401"/>
            </a:xfrm>
            <a:prstGeom prst="rect">
              <a:avLst/>
            </a:prstGeom>
            <a:noFill/>
            <a:ln cap="flat">
              <a:noFill/>
            </a:ln>
          </p:spPr>
        </p:pic>
      </p:grpSp>
      <p:sp>
        <p:nvSpPr>
          <p:cNvPr id="7" name="Text Placeholder 6"/>
          <p:cNvSpPr txBox="1">
            <a:spLocks noGrp="1"/>
          </p:cNvSpPr>
          <p:nvPr>
            <p:ph type="body" idx="4294967295"/>
          </p:nvPr>
        </p:nvSpPr>
        <p:spPr>
          <a:xfrm>
            <a:off x="287999" y="287999"/>
            <a:ext cx="7318610" cy="390723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80000"/>
              </a:lnSpc>
              <a:buNone/>
              <a:defRPr sz="1467">
                <a:solidFill>
                  <a:srgbClr val="FFFFFF"/>
                </a:solidFill>
              </a:defRPr>
            </a:lvl1pPr>
            <a:lvl2pPr marL="0" indent="0">
              <a:lnSpc>
                <a:spcPct val="80000"/>
              </a:lnSpc>
              <a:buNone/>
              <a:defRPr sz="1467">
                <a:solidFill>
                  <a:srgbClr val="FFFFFF"/>
                </a:solidFill>
              </a:defRPr>
            </a:lvl2pPr>
          </a:lstStyle>
          <a:p>
            <a:pPr lvl="0"/>
            <a:r>
              <a:rPr lang="en-US"/>
              <a:t>FACULTY, SCHOOL, DEPARTMENT OR INSTITUTE NAME HERE</a:t>
            </a:r>
          </a:p>
          <a:p>
            <a:pPr lvl="1"/>
            <a:r>
              <a:rPr lang="en-US"/>
              <a:t>SECOND TIER INFORMATION HERE IF NEEDED</a:t>
            </a:r>
          </a:p>
        </p:txBody>
      </p:sp>
    </p:spTree>
    <p:extLst>
      <p:ext uri="{BB962C8B-B14F-4D97-AF65-F5344CB8AC3E}">
        <p14:creationId xmlns:p14="http://schemas.microsoft.com/office/powerpoint/2010/main" val="1170844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8203" y="1303596"/>
            <a:ext cx="10515600" cy="86810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838203" y="2311402"/>
            <a:ext cx="10515600" cy="404494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1EE916B-7C9E-400C-B154-AA32F7167B29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E1D4D8-F0D0-4E45-AB51-D21730992096}" type="slidenum"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527" y="0"/>
            <a:ext cx="12204359" cy="1124209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078022659"/>
      </p:ext>
    </p:extLst>
  </p:cSld>
  <p:clrMapOvr>
    <a:masterClrMapping/>
  </p:clrMapOvr>
  <p:transition spd="slow">
    <p:fade/>
  </p:transition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FCCF5AC-81C5-4B09-9311-335855781A79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59A75A2-76C2-40AA-B90E-D53F7128F25B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3663539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51FFD1-ABD8-4F44-BF16-EB6EE50B3B08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DBB3521-A9EC-4A4A-8687-1A09796D4577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503680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9D82706-6BAF-4663-A9A2-0FD329D69AD6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73E0DF-F86D-4CC8-825B-E59BEC99B6D9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0240621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ED7596F-B3D0-4859-9B28-DA9647BEEFAF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B45E6CC-6379-4733-B21C-1AC0014BDBA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586623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966D2DB-9A28-4A8F-BA5F-A6062A512E67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67FFC6B-63D7-4F6B-90A8-DC838569F6E4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37800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CB27AAF-6D92-4149-AE73-24DD9C878129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557D4E-5AA6-4DEA-8764-D644A780C89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8209349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en-GB" sz="3200"/>
            </a:lvl1pPr>
          </a:lstStyle>
          <a:p>
            <a:pPr lvl="0"/>
            <a:endParaRPr lang="en-GB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5171F29-B7D6-4C7F-A927-FAB3CA44675A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54B6DAA-BA33-4375-A4B5-2F2141580C8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913777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838203" y="1124209"/>
            <a:ext cx="10515600" cy="86810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8203" y="1992313"/>
            <a:ext cx="10515600" cy="418465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Gill Sans MT"/>
              </a:defRPr>
            </a:lvl1pPr>
          </a:lstStyle>
          <a:p>
            <a:pPr lvl="0"/>
            <a:fld id="{49401A6A-69AD-4DF4-B0DB-8C5034000A98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Gill Sans MT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Gill Sans MT"/>
              </a:defRPr>
            </a:lvl1pPr>
          </a:lstStyle>
          <a:p>
            <a:pPr lvl="0"/>
            <a:fld id="{C1A051D2-EB80-4368-B8CC-2EBC129C7BD5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>
    <p:fade/>
  </p:transition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Gill Sans M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Gill Sans MT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Gill Sans MT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Gill Sans MT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Gill Sans MT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Gill Sans MT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/>
          <p:nvPr/>
        </p:nvGrpSpPr>
        <p:grpSpPr>
          <a:xfrm>
            <a:off x="0" y="0"/>
            <a:ext cx="12191996" cy="1646770"/>
            <a:chOff x="0" y="0"/>
            <a:chExt cx="12191996" cy="1646770"/>
          </a:xfrm>
        </p:grpSpPr>
        <p:sp>
          <p:nvSpPr>
            <p:cNvPr id="3" name="Freeform 24"/>
            <p:cNvSpPr/>
            <p:nvPr/>
          </p:nvSpPr>
          <p:spPr>
            <a:xfrm>
              <a:off x="0" y="0"/>
              <a:ext cx="12191996" cy="164677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123"/>
                <a:gd name="f7" fmla="val 151"/>
                <a:gd name="f8" fmla="val 844"/>
                <a:gd name="f9" fmla="val 843"/>
                <a:gd name="f10" fmla="val 150"/>
                <a:gd name="f11" fmla="val 842"/>
                <a:gd name="f12" fmla="val 149"/>
                <a:gd name="f13" fmla="val 841"/>
                <a:gd name="f14" fmla="val 148"/>
                <a:gd name="f15" fmla="val 833"/>
                <a:gd name="f16" fmla="val 140"/>
                <a:gd name="f17" fmla="val 131"/>
                <a:gd name="f18" fmla="val 832"/>
                <a:gd name="f19" fmla="val 122"/>
                <a:gd name="f20" fmla="val 72"/>
                <a:gd name="f21" fmla="val 859"/>
                <a:gd name="f22" fmla="val 124"/>
                <a:gd name="f23" fmla="val 128"/>
                <a:gd name="f24" fmla="val 860"/>
                <a:gd name="f25" fmla="val 132"/>
                <a:gd name="f26" fmla="val 863"/>
                <a:gd name="f27" fmla="val 135"/>
                <a:gd name="f28" fmla="val 865"/>
                <a:gd name="f29" fmla="val 137"/>
                <a:gd name="f30" fmla="val 868"/>
                <a:gd name="f31" fmla="val 138"/>
                <a:gd name="f32" fmla="val 871"/>
                <a:gd name="f33" fmla="val 875"/>
                <a:gd name="f34" fmla="val 878"/>
                <a:gd name="f35" fmla="val 136"/>
                <a:gd name="f36" fmla="val 880"/>
                <a:gd name="f37" fmla="val 883"/>
                <a:gd name="f38" fmla="val 910"/>
                <a:gd name="f39" fmla="val 117"/>
                <a:gd name="f40" fmla="val 126"/>
                <a:gd name="f41" fmla="val 139"/>
                <a:gd name="f42" fmla="val 900"/>
                <a:gd name="f43" fmla="val 899"/>
                <a:gd name="f44" fmla="val 898"/>
                <a:gd name="f45" fmla="val 897"/>
                <a:gd name="f46" fmla="val 937"/>
                <a:gd name="f47" fmla="val 925"/>
                <a:gd name="f48" fmla="val 142"/>
                <a:gd name="f49" fmla="val 920"/>
                <a:gd name="f50" fmla="val 114"/>
                <a:gd name="f51" fmla="val 92"/>
                <a:gd name="f52" fmla="val 935"/>
                <a:gd name="f53" fmla="val 69"/>
                <a:gd name="f54" fmla="val 964"/>
                <a:gd name="f55" fmla="val 976"/>
                <a:gd name="f56" fmla="val 989"/>
                <a:gd name="f57" fmla="val 73"/>
                <a:gd name="f58" fmla="val 998"/>
                <a:gd name="f59" fmla="val 82"/>
                <a:gd name="f60" fmla="val 1001"/>
                <a:gd name="f61" fmla="val 86"/>
                <a:gd name="f62" fmla="val 1003"/>
                <a:gd name="f63" fmla="val 89"/>
                <a:gd name="f64" fmla="val 1005"/>
                <a:gd name="f65" fmla="val 982"/>
                <a:gd name="f66" fmla="val 103"/>
                <a:gd name="f67" fmla="val 980"/>
                <a:gd name="f68" fmla="val 98"/>
                <a:gd name="f69" fmla="val 965"/>
                <a:gd name="f70" fmla="val 959"/>
                <a:gd name="f71" fmla="val 955"/>
                <a:gd name="f72" fmla="val 953"/>
                <a:gd name="f73" fmla="val 94"/>
                <a:gd name="f74" fmla="val 947"/>
                <a:gd name="f75" fmla="val 100"/>
                <a:gd name="f76" fmla="val 109"/>
                <a:gd name="f77" fmla="val 113"/>
                <a:gd name="f78" fmla="val 125"/>
                <a:gd name="f79" fmla="val 952"/>
                <a:gd name="f80" fmla="val 977"/>
                <a:gd name="f81" fmla="val 981"/>
                <a:gd name="f82" fmla="val 123"/>
                <a:gd name="f83" fmla="val 134"/>
                <a:gd name="f84" fmla="val 997"/>
                <a:gd name="f85" fmla="val 146"/>
                <a:gd name="f86" fmla="val 995"/>
                <a:gd name="f87" fmla="val 993"/>
                <a:gd name="f88" fmla="val 991"/>
                <a:gd name="f89" fmla="val 1016"/>
                <a:gd name="f90" fmla="val 1042"/>
                <a:gd name="f91" fmla="val 1077"/>
                <a:gd name="f92" fmla="+- 0 0 -90"/>
                <a:gd name="f93" fmla="*/ f3 1 1123"/>
                <a:gd name="f94" fmla="*/ f4 1 151"/>
                <a:gd name="f95" fmla="+- f7 0 f5"/>
                <a:gd name="f96" fmla="+- f6 0 f5"/>
                <a:gd name="f97" fmla="*/ f92 f0 1"/>
                <a:gd name="f98" fmla="*/ f96 1 1123"/>
                <a:gd name="f99" fmla="*/ f95 1 151"/>
                <a:gd name="f100" fmla="*/ 0 f96 1"/>
                <a:gd name="f101" fmla="*/ 0 f95 1"/>
                <a:gd name="f102" fmla="*/ 151 f95 1"/>
                <a:gd name="f103" fmla="*/ 844 f96 1"/>
                <a:gd name="f104" fmla="*/ 841 f96 1"/>
                <a:gd name="f105" fmla="*/ 148 f95 1"/>
                <a:gd name="f106" fmla="*/ 832 f96 1"/>
                <a:gd name="f107" fmla="*/ 122 f95 1"/>
                <a:gd name="f108" fmla="*/ 72 f95 1"/>
                <a:gd name="f109" fmla="*/ 859 f96 1"/>
                <a:gd name="f110" fmla="*/ 124 f95 1"/>
                <a:gd name="f111" fmla="*/ 863 f96 1"/>
                <a:gd name="f112" fmla="*/ 135 f95 1"/>
                <a:gd name="f113" fmla="*/ 871 f96 1"/>
                <a:gd name="f114" fmla="*/ 138 f95 1"/>
                <a:gd name="f115" fmla="*/ 880 f96 1"/>
                <a:gd name="f116" fmla="*/ 883 f96 1"/>
                <a:gd name="f117" fmla="*/ 910 f96 1"/>
                <a:gd name="f118" fmla="*/ 117 f95 1"/>
                <a:gd name="f119" fmla="*/ 900 f96 1"/>
                <a:gd name="f120" fmla="*/ 897 f96 1"/>
                <a:gd name="f121" fmla="*/ 937 f96 1"/>
                <a:gd name="f122" fmla="*/ 920 f96 1"/>
                <a:gd name="f123" fmla="*/ 114 f95 1"/>
                <a:gd name="f124" fmla="*/ 964 f96 1"/>
                <a:gd name="f125" fmla="*/ 69 f95 1"/>
                <a:gd name="f126" fmla="*/ 998 f96 1"/>
                <a:gd name="f127" fmla="*/ 82 f95 1"/>
                <a:gd name="f128" fmla="*/ 1005 f96 1"/>
                <a:gd name="f129" fmla="*/ 92 f95 1"/>
                <a:gd name="f130" fmla="*/ 982 f96 1"/>
                <a:gd name="f131" fmla="*/ 103 f95 1"/>
                <a:gd name="f132" fmla="*/ 965 f96 1"/>
                <a:gd name="f133" fmla="*/ 89 f95 1"/>
                <a:gd name="f134" fmla="*/ 953 f96 1"/>
                <a:gd name="f135" fmla="*/ 94 f95 1"/>
                <a:gd name="f136" fmla="*/ 947 f96 1"/>
                <a:gd name="f137" fmla="*/ 113 f95 1"/>
                <a:gd name="f138" fmla="*/ 137 f95 1"/>
                <a:gd name="f139" fmla="*/ 123 f95 1"/>
                <a:gd name="f140" fmla="*/ 134 f95 1"/>
                <a:gd name="f141" fmla="*/ 997 f96 1"/>
                <a:gd name="f142" fmla="*/ 146 f95 1"/>
                <a:gd name="f143" fmla="*/ 991 f96 1"/>
                <a:gd name="f144" fmla="*/ 1016 f96 1"/>
                <a:gd name="f145" fmla="*/ 1042 f96 1"/>
                <a:gd name="f146" fmla="*/ 1077 f96 1"/>
                <a:gd name="f147" fmla="*/ 1123 f96 1"/>
                <a:gd name="f148" fmla="*/ f97 1 f2"/>
                <a:gd name="f149" fmla="*/ f100 1 1123"/>
                <a:gd name="f150" fmla="*/ f101 1 151"/>
                <a:gd name="f151" fmla="*/ f102 1 151"/>
                <a:gd name="f152" fmla="*/ f103 1 1123"/>
                <a:gd name="f153" fmla="*/ f104 1 1123"/>
                <a:gd name="f154" fmla="*/ f105 1 151"/>
                <a:gd name="f155" fmla="*/ f106 1 1123"/>
                <a:gd name="f156" fmla="*/ f107 1 151"/>
                <a:gd name="f157" fmla="*/ f108 1 151"/>
                <a:gd name="f158" fmla="*/ f109 1 1123"/>
                <a:gd name="f159" fmla="*/ f110 1 151"/>
                <a:gd name="f160" fmla="*/ f111 1 1123"/>
                <a:gd name="f161" fmla="*/ f112 1 151"/>
                <a:gd name="f162" fmla="*/ f113 1 1123"/>
                <a:gd name="f163" fmla="*/ f114 1 151"/>
                <a:gd name="f164" fmla="*/ f115 1 1123"/>
                <a:gd name="f165" fmla="*/ f116 1 1123"/>
                <a:gd name="f166" fmla="*/ f117 1 1123"/>
                <a:gd name="f167" fmla="*/ f118 1 151"/>
                <a:gd name="f168" fmla="*/ f119 1 1123"/>
                <a:gd name="f169" fmla="*/ f120 1 1123"/>
                <a:gd name="f170" fmla="*/ f121 1 1123"/>
                <a:gd name="f171" fmla="*/ f122 1 1123"/>
                <a:gd name="f172" fmla="*/ f123 1 151"/>
                <a:gd name="f173" fmla="*/ f124 1 1123"/>
                <a:gd name="f174" fmla="*/ f125 1 151"/>
                <a:gd name="f175" fmla="*/ f126 1 1123"/>
                <a:gd name="f176" fmla="*/ f127 1 151"/>
                <a:gd name="f177" fmla="*/ f128 1 1123"/>
                <a:gd name="f178" fmla="*/ f129 1 151"/>
                <a:gd name="f179" fmla="*/ f130 1 1123"/>
                <a:gd name="f180" fmla="*/ f131 1 151"/>
                <a:gd name="f181" fmla="*/ f132 1 1123"/>
                <a:gd name="f182" fmla="*/ f133 1 151"/>
                <a:gd name="f183" fmla="*/ f134 1 1123"/>
                <a:gd name="f184" fmla="*/ f135 1 151"/>
                <a:gd name="f185" fmla="*/ f136 1 1123"/>
                <a:gd name="f186" fmla="*/ f137 1 151"/>
                <a:gd name="f187" fmla="*/ f138 1 151"/>
                <a:gd name="f188" fmla="*/ f139 1 151"/>
                <a:gd name="f189" fmla="*/ f140 1 151"/>
                <a:gd name="f190" fmla="*/ f141 1 1123"/>
                <a:gd name="f191" fmla="*/ f142 1 151"/>
                <a:gd name="f192" fmla="*/ f143 1 1123"/>
                <a:gd name="f193" fmla="*/ f144 1 1123"/>
                <a:gd name="f194" fmla="*/ f145 1 1123"/>
                <a:gd name="f195" fmla="*/ f146 1 1123"/>
                <a:gd name="f196" fmla="*/ f147 1 1123"/>
                <a:gd name="f197" fmla="*/ 0 1 f98"/>
                <a:gd name="f198" fmla="*/ f6 1 f98"/>
                <a:gd name="f199" fmla="*/ 0 1 f99"/>
                <a:gd name="f200" fmla="*/ f7 1 f99"/>
                <a:gd name="f201" fmla="+- f148 0 f1"/>
                <a:gd name="f202" fmla="*/ f149 1 f98"/>
                <a:gd name="f203" fmla="*/ f150 1 f99"/>
                <a:gd name="f204" fmla="*/ f151 1 f99"/>
                <a:gd name="f205" fmla="*/ f152 1 f98"/>
                <a:gd name="f206" fmla="*/ f153 1 f98"/>
                <a:gd name="f207" fmla="*/ f154 1 f99"/>
                <a:gd name="f208" fmla="*/ f155 1 f98"/>
                <a:gd name="f209" fmla="*/ f156 1 f99"/>
                <a:gd name="f210" fmla="*/ f157 1 f99"/>
                <a:gd name="f211" fmla="*/ f158 1 f98"/>
                <a:gd name="f212" fmla="*/ f159 1 f99"/>
                <a:gd name="f213" fmla="*/ f160 1 f98"/>
                <a:gd name="f214" fmla="*/ f161 1 f99"/>
                <a:gd name="f215" fmla="*/ f162 1 f98"/>
                <a:gd name="f216" fmla="*/ f163 1 f99"/>
                <a:gd name="f217" fmla="*/ f164 1 f98"/>
                <a:gd name="f218" fmla="*/ f165 1 f98"/>
                <a:gd name="f219" fmla="*/ f166 1 f98"/>
                <a:gd name="f220" fmla="*/ f167 1 f99"/>
                <a:gd name="f221" fmla="*/ f168 1 f98"/>
                <a:gd name="f222" fmla="*/ f169 1 f98"/>
                <a:gd name="f223" fmla="*/ f170 1 f98"/>
                <a:gd name="f224" fmla="*/ f171 1 f98"/>
                <a:gd name="f225" fmla="*/ f172 1 f99"/>
                <a:gd name="f226" fmla="*/ f173 1 f98"/>
                <a:gd name="f227" fmla="*/ f174 1 f99"/>
                <a:gd name="f228" fmla="*/ f175 1 f98"/>
                <a:gd name="f229" fmla="*/ f176 1 f99"/>
                <a:gd name="f230" fmla="*/ f177 1 f98"/>
                <a:gd name="f231" fmla="*/ f178 1 f99"/>
                <a:gd name="f232" fmla="*/ f179 1 f98"/>
                <a:gd name="f233" fmla="*/ f180 1 f99"/>
                <a:gd name="f234" fmla="*/ f181 1 f98"/>
                <a:gd name="f235" fmla="*/ f182 1 f99"/>
                <a:gd name="f236" fmla="*/ f183 1 f98"/>
                <a:gd name="f237" fmla="*/ f184 1 f99"/>
                <a:gd name="f238" fmla="*/ f185 1 f98"/>
                <a:gd name="f239" fmla="*/ f186 1 f99"/>
                <a:gd name="f240" fmla="*/ f187 1 f99"/>
                <a:gd name="f241" fmla="*/ f188 1 f99"/>
                <a:gd name="f242" fmla="*/ f189 1 f99"/>
                <a:gd name="f243" fmla="*/ f190 1 f98"/>
                <a:gd name="f244" fmla="*/ f191 1 f99"/>
                <a:gd name="f245" fmla="*/ f192 1 f98"/>
                <a:gd name="f246" fmla="*/ f193 1 f98"/>
                <a:gd name="f247" fmla="*/ f194 1 f98"/>
                <a:gd name="f248" fmla="*/ f195 1 f98"/>
                <a:gd name="f249" fmla="*/ f196 1 f98"/>
                <a:gd name="f250" fmla="*/ f197 f93 1"/>
                <a:gd name="f251" fmla="*/ f198 f93 1"/>
                <a:gd name="f252" fmla="*/ f200 f94 1"/>
                <a:gd name="f253" fmla="*/ f199 f94 1"/>
                <a:gd name="f254" fmla="*/ f202 f93 1"/>
                <a:gd name="f255" fmla="*/ f203 f94 1"/>
                <a:gd name="f256" fmla="*/ f204 f94 1"/>
                <a:gd name="f257" fmla="*/ f205 f93 1"/>
                <a:gd name="f258" fmla="*/ f206 f93 1"/>
                <a:gd name="f259" fmla="*/ f207 f94 1"/>
                <a:gd name="f260" fmla="*/ f208 f93 1"/>
                <a:gd name="f261" fmla="*/ f209 f94 1"/>
                <a:gd name="f262" fmla="*/ f210 f94 1"/>
                <a:gd name="f263" fmla="*/ f211 f93 1"/>
                <a:gd name="f264" fmla="*/ f212 f94 1"/>
                <a:gd name="f265" fmla="*/ f213 f93 1"/>
                <a:gd name="f266" fmla="*/ f214 f94 1"/>
                <a:gd name="f267" fmla="*/ f215 f93 1"/>
                <a:gd name="f268" fmla="*/ f216 f94 1"/>
                <a:gd name="f269" fmla="*/ f217 f93 1"/>
                <a:gd name="f270" fmla="*/ f218 f93 1"/>
                <a:gd name="f271" fmla="*/ f219 f93 1"/>
                <a:gd name="f272" fmla="*/ f220 f94 1"/>
                <a:gd name="f273" fmla="*/ f221 f93 1"/>
                <a:gd name="f274" fmla="*/ f222 f93 1"/>
                <a:gd name="f275" fmla="*/ f223 f93 1"/>
                <a:gd name="f276" fmla="*/ f224 f93 1"/>
                <a:gd name="f277" fmla="*/ f225 f94 1"/>
                <a:gd name="f278" fmla="*/ f226 f93 1"/>
                <a:gd name="f279" fmla="*/ f227 f94 1"/>
                <a:gd name="f280" fmla="*/ f228 f93 1"/>
                <a:gd name="f281" fmla="*/ f229 f94 1"/>
                <a:gd name="f282" fmla="*/ f230 f93 1"/>
                <a:gd name="f283" fmla="*/ f231 f94 1"/>
                <a:gd name="f284" fmla="*/ f232 f93 1"/>
                <a:gd name="f285" fmla="*/ f233 f94 1"/>
                <a:gd name="f286" fmla="*/ f234 f93 1"/>
                <a:gd name="f287" fmla="*/ f235 f94 1"/>
                <a:gd name="f288" fmla="*/ f236 f93 1"/>
                <a:gd name="f289" fmla="*/ f237 f94 1"/>
                <a:gd name="f290" fmla="*/ f238 f93 1"/>
                <a:gd name="f291" fmla="*/ f239 f94 1"/>
                <a:gd name="f292" fmla="*/ f240 f94 1"/>
                <a:gd name="f293" fmla="*/ f241 f94 1"/>
                <a:gd name="f294" fmla="*/ f242 f94 1"/>
                <a:gd name="f295" fmla="*/ f243 f93 1"/>
                <a:gd name="f296" fmla="*/ f244 f94 1"/>
                <a:gd name="f297" fmla="*/ f245 f93 1"/>
                <a:gd name="f298" fmla="*/ f246 f93 1"/>
                <a:gd name="f299" fmla="*/ f247 f93 1"/>
                <a:gd name="f300" fmla="*/ f248 f93 1"/>
                <a:gd name="f301" fmla="*/ f249 f9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01">
                  <a:pos x="f254" y="f255"/>
                </a:cxn>
                <a:cxn ang="f201">
                  <a:pos x="f254" y="f256"/>
                </a:cxn>
                <a:cxn ang="f201">
                  <a:pos x="f257" y="f256"/>
                </a:cxn>
                <a:cxn ang="f201">
                  <a:pos x="f258" y="f259"/>
                </a:cxn>
                <a:cxn ang="f201">
                  <a:pos x="f260" y="f261"/>
                </a:cxn>
                <a:cxn ang="f201">
                  <a:pos x="f260" y="f262"/>
                </a:cxn>
                <a:cxn ang="f201">
                  <a:pos x="f263" y="f262"/>
                </a:cxn>
                <a:cxn ang="f201">
                  <a:pos x="f263" y="f264"/>
                </a:cxn>
                <a:cxn ang="f201">
                  <a:pos x="f265" y="f266"/>
                </a:cxn>
                <a:cxn ang="f201">
                  <a:pos x="f267" y="f268"/>
                </a:cxn>
                <a:cxn ang="f201">
                  <a:pos x="f269" y="f266"/>
                </a:cxn>
                <a:cxn ang="f201">
                  <a:pos x="f270" y="f264"/>
                </a:cxn>
                <a:cxn ang="f201">
                  <a:pos x="f270" y="f262"/>
                </a:cxn>
                <a:cxn ang="f201">
                  <a:pos x="f271" y="f262"/>
                </a:cxn>
                <a:cxn ang="f201">
                  <a:pos x="f271" y="f272"/>
                </a:cxn>
                <a:cxn ang="f201">
                  <a:pos x="f273" y="f259"/>
                </a:cxn>
                <a:cxn ang="f201">
                  <a:pos x="f274" y="f256"/>
                </a:cxn>
                <a:cxn ang="f201">
                  <a:pos x="f275" y="f256"/>
                </a:cxn>
                <a:cxn ang="f201">
                  <a:pos x="f276" y="f277"/>
                </a:cxn>
                <a:cxn ang="f201">
                  <a:pos x="f278" y="f279"/>
                </a:cxn>
                <a:cxn ang="f201">
                  <a:pos x="f280" y="f281"/>
                </a:cxn>
                <a:cxn ang="f201">
                  <a:pos x="f282" y="f283"/>
                </a:cxn>
                <a:cxn ang="f201">
                  <a:pos x="f284" y="f285"/>
                </a:cxn>
                <a:cxn ang="f201">
                  <a:pos x="f286" y="f287"/>
                </a:cxn>
                <a:cxn ang="f201">
                  <a:pos x="f288" y="f289"/>
                </a:cxn>
                <a:cxn ang="f201">
                  <a:pos x="f290" y="f291"/>
                </a:cxn>
                <a:cxn ang="f201">
                  <a:pos x="f286" y="f292"/>
                </a:cxn>
                <a:cxn ang="f201">
                  <a:pos x="f284" y="f293"/>
                </a:cxn>
                <a:cxn ang="f201">
                  <a:pos x="f282" y="f294"/>
                </a:cxn>
                <a:cxn ang="f201">
                  <a:pos x="f295" y="f296"/>
                </a:cxn>
                <a:cxn ang="f201">
                  <a:pos x="f297" y="f256"/>
                </a:cxn>
                <a:cxn ang="f201">
                  <a:pos x="f298" y="f256"/>
                </a:cxn>
                <a:cxn ang="f201">
                  <a:pos x="f298" y="f262"/>
                </a:cxn>
                <a:cxn ang="f201">
                  <a:pos x="f299" y="f262"/>
                </a:cxn>
                <a:cxn ang="f201">
                  <a:pos x="f299" y="f294"/>
                </a:cxn>
                <a:cxn ang="f201">
                  <a:pos x="f300" y="f294"/>
                </a:cxn>
                <a:cxn ang="f201">
                  <a:pos x="f300" y="f256"/>
                </a:cxn>
                <a:cxn ang="f201">
                  <a:pos x="f301" y="f256"/>
                </a:cxn>
                <a:cxn ang="f201">
                  <a:pos x="f301" y="f255"/>
                </a:cxn>
                <a:cxn ang="f201">
                  <a:pos x="f254" y="f255"/>
                </a:cxn>
              </a:cxnLst>
              <a:rect l="f250" t="f253" r="f251" b="f252"/>
              <a:pathLst>
                <a:path w="1123" h="151">
                  <a:moveTo>
                    <a:pt x="f5" y="f5"/>
                  </a:moveTo>
                  <a:cubicBezTo>
                    <a:pt x="f5" y="f7"/>
                    <a:pt x="f5" y="f7"/>
                    <a:pt x="f5" y="f7"/>
                  </a:cubicBezTo>
                  <a:cubicBezTo>
                    <a:pt x="f8" y="f7"/>
                    <a:pt x="f8" y="f7"/>
                    <a:pt x="f8" y="f7"/>
                  </a:cubicBezTo>
                  <a:cubicBezTo>
                    <a:pt x="f9" y="f10"/>
                    <a:pt x="f11" y="f12"/>
                    <a:pt x="f13" y="f14"/>
                  </a:cubicBezTo>
                  <a:cubicBezTo>
                    <a:pt x="f15" y="f16"/>
                    <a:pt x="f15" y="f17"/>
                    <a:pt x="f18" y="f19"/>
                  </a:cubicBezTo>
                  <a:cubicBezTo>
                    <a:pt x="f18" y="f20"/>
                    <a:pt x="f18" y="f20"/>
                    <a:pt x="f18" y="f20"/>
                  </a:cubicBezTo>
                  <a:cubicBezTo>
                    <a:pt x="f21" y="f20"/>
                    <a:pt x="f21" y="f20"/>
                    <a:pt x="f21" y="f20"/>
                  </a:cubicBezTo>
                  <a:cubicBezTo>
                    <a:pt x="f21" y="f22"/>
                    <a:pt x="f21" y="f22"/>
                    <a:pt x="f21" y="f22"/>
                  </a:cubicBezTo>
                  <a:cubicBezTo>
                    <a:pt x="f21" y="f23"/>
                    <a:pt x="f24" y="f25"/>
                    <a:pt x="f26" y="f27"/>
                  </a:cubicBezTo>
                  <a:cubicBezTo>
                    <a:pt x="f28" y="f29"/>
                    <a:pt x="f30" y="f31"/>
                    <a:pt x="f32" y="f31"/>
                  </a:cubicBezTo>
                  <a:cubicBezTo>
                    <a:pt x="f33" y="f31"/>
                    <a:pt x="f34" y="f35"/>
                    <a:pt x="f36" y="f27"/>
                  </a:cubicBezTo>
                  <a:cubicBezTo>
                    <a:pt x="f37" y="f25"/>
                    <a:pt x="f37" y="f23"/>
                    <a:pt x="f37" y="f22"/>
                  </a:cubicBezTo>
                  <a:cubicBezTo>
                    <a:pt x="f37" y="f20"/>
                    <a:pt x="f37" y="f20"/>
                    <a:pt x="f37" y="f20"/>
                  </a:cubicBezTo>
                  <a:cubicBezTo>
                    <a:pt x="f38" y="f20"/>
                    <a:pt x="f38" y="f20"/>
                    <a:pt x="f38" y="f20"/>
                  </a:cubicBezTo>
                  <a:cubicBezTo>
                    <a:pt x="f38" y="f39"/>
                    <a:pt x="f38" y="f39"/>
                    <a:pt x="f38" y="f39"/>
                  </a:cubicBezTo>
                  <a:cubicBezTo>
                    <a:pt x="f38" y="f40"/>
                    <a:pt x="f38" y="f41"/>
                    <a:pt x="f42" y="f14"/>
                  </a:cubicBezTo>
                  <a:cubicBezTo>
                    <a:pt x="f43" y="f12"/>
                    <a:pt x="f44" y="f10"/>
                    <a:pt x="f45" y="f7"/>
                  </a:cubicBezTo>
                  <a:cubicBezTo>
                    <a:pt x="f46" y="f7"/>
                    <a:pt x="f46" y="f7"/>
                    <a:pt x="f46" y="f7"/>
                  </a:cubicBezTo>
                  <a:cubicBezTo>
                    <a:pt x="f47" y="f48"/>
                    <a:pt x="f49" y="f23"/>
                    <a:pt x="f49" y="f50"/>
                  </a:cubicBezTo>
                  <a:cubicBezTo>
                    <a:pt x="f49" y="f51"/>
                    <a:pt x="f52" y="f53"/>
                    <a:pt x="f54" y="f53"/>
                  </a:cubicBezTo>
                  <a:cubicBezTo>
                    <a:pt x="f55" y="f53"/>
                    <a:pt x="f56" y="f57"/>
                    <a:pt x="f58" y="f59"/>
                  </a:cubicBezTo>
                  <a:cubicBezTo>
                    <a:pt x="f60" y="f61"/>
                    <a:pt x="f62" y="f63"/>
                    <a:pt x="f64" y="f51"/>
                  </a:cubicBezTo>
                  <a:cubicBezTo>
                    <a:pt x="f65" y="f66"/>
                    <a:pt x="f65" y="f66"/>
                    <a:pt x="f65" y="f66"/>
                  </a:cubicBezTo>
                  <a:cubicBezTo>
                    <a:pt x="f67" y="f68"/>
                    <a:pt x="f55" y="f63"/>
                    <a:pt x="f69" y="f63"/>
                  </a:cubicBezTo>
                  <a:cubicBezTo>
                    <a:pt x="f70" y="f63"/>
                    <a:pt x="f71" y="f51"/>
                    <a:pt x="f72" y="f73"/>
                  </a:cubicBezTo>
                  <a:cubicBezTo>
                    <a:pt x="f74" y="f75"/>
                    <a:pt x="f74" y="f76"/>
                    <a:pt x="f74" y="f77"/>
                  </a:cubicBezTo>
                  <a:cubicBezTo>
                    <a:pt x="f74" y="f78"/>
                    <a:pt x="f79" y="f29"/>
                    <a:pt x="f69" y="f29"/>
                  </a:cubicBezTo>
                  <a:cubicBezTo>
                    <a:pt x="f80" y="f29"/>
                    <a:pt x="f81" y="f40"/>
                    <a:pt x="f65" y="f82"/>
                  </a:cubicBezTo>
                  <a:cubicBezTo>
                    <a:pt x="f64" y="f83"/>
                    <a:pt x="f64" y="f83"/>
                    <a:pt x="f64" y="f83"/>
                  </a:cubicBezTo>
                  <a:cubicBezTo>
                    <a:pt x="f62" y="f31"/>
                    <a:pt x="f60" y="f48"/>
                    <a:pt x="f84" y="f85"/>
                  </a:cubicBezTo>
                  <a:cubicBezTo>
                    <a:pt x="f86" y="f14"/>
                    <a:pt x="f87" y="f10"/>
                    <a:pt x="f88" y="f7"/>
                  </a:cubicBezTo>
                  <a:cubicBezTo>
                    <a:pt x="f89" y="f7"/>
                    <a:pt x="f89" y="f7"/>
                    <a:pt x="f89" y="f7"/>
                  </a:cubicBezTo>
                  <a:cubicBezTo>
                    <a:pt x="f89" y="f20"/>
                    <a:pt x="f89" y="f20"/>
                    <a:pt x="f89" y="f20"/>
                  </a:cubicBezTo>
                  <a:cubicBezTo>
                    <a:pt x="f90" y="f20"/>
                    <a:pt x="f90" y="f20"/>
                    <a:pt x="f90" y="f20"/>
                  </a:cubicBezTo>
                  <a:cubicBezTo>
                    <a:pt x="f90" y="f83"/>
                    <a:pt x="f90" y="f83"/>
                    <a:pt x="f90" y="f83"/>
                  </a:cubicBezTo>
                  <a:cubicBezTo>
                    <a:pt x="f91" y="f83"/>
                    <a:pt x="f91" y="f83"/>
                    <a:pt x="f91" y="f83"/>
                  </a:cubicBezTo>
                  <a:cubicBezTo>
                    <a:pt x="f91" y="f7"/>
                    <a:pt x="f91" y="f7"/>
                    <a:pt x="f91" y="f7"/>
                  </a:cubicBezTo>
                  <a:cubicBezTo>
                    <a:pt x="f6" y="f7"/>
                    <a:pt x="f6" y="f7"/>
                    <a:pt x="f6" y="f7"/>
                  </a:cubicBezTo>
                  <a:cubicBezTo>
                    <a:pt x="f6" y="f5"/>
                    <a:pt x="f6" y="f5"/>
                    <a:pt x="f6" y="f5"/>
                  </a:cubicBezTo>
                  <a:lnTo>
                    <a:pt x="f5" y="f5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square" lIns="121916" tIns="60963" rIns="121916" bIns="60963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GB" sz="2400" b="0" i="0" u="none" strike="noStrike" kern="1200" cap="none" spc="0" baseline="0">
                <a:solidFill>
                  <a:srgbClr val="000000"/>
                </a:solidFill>
                <a:uFillTx/>
                <a:latin typeface="Gill Sans MT"/>
              </a:endParaRPr>
            </a:p>
          </p:txBody>
        </p:sp>
        <p:pic>
          <p:nvPicPr>
            <p:cNvPr id="4" name="Picture 33">
              <a:extLst>
                <a:ext uri="{FF2B5EF4-FFF2-40B4-BE49-F238E27FC236}">
                  <a16:creationId xmlns:a16="http://schemas.microsoft.com/office/drawing/2014/main" id="{00000000-0000-0000-0000-00000000000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8560237" y="774725"/>
              <a:ext cx="343978" cy="404173"/>
            </a:xfrm>
            <a:prstGeom prst="rect">
              <a:avLst/>
            </a:prstGeom>
            <a:noFill/>
            <a:ln cap="flat">
              <a:noFill/>
            </a:ln>
          </p:spPr>
        </p:pic>
      </p:grpSp>
      <p:sp>
        <p:nvSpPr>
          <p:cNvPr id="5" name="Title 1"/>
          <p:cNvSpPr txBox="1">
            <a:spLocks noGrp="1"/>
          </p:cNvSpPr>
          <p:nvPr>
            <p:ph type="ctrTitle"/>
          </p:nvPr>
        </p:nvSpPr>
        <p:spPr>
          <a:xfrm>
            <a:off x="1523993" y="1953624"/>
            <a:ext cx="9144000" cy="4138373"/>
          </a:xfrm>
        </p:spPr>
        <p:txBody>
          <a:bodyPr anchor="ctr"/>
          <a:lstStyle/>
          <a:p>
            <a:pPr lvl="0"/>
            <a:r>
              <a:rPr lang="en-GB" b="1" cap="all">
                <a:latin typeface="Arial" pitchFamily="34"/>
                <a:cs typeface="Arial" pitchFamily="34"/>
              </a:rPr>
              <a:t>QUALITY MEDIATION</a:t>
            </a:r>
            <a:endParaRPr lang="en-GB" b="1"/>
          </a:p>
        </p:txBody>
      </p:sp>
      <p:sp>
        <p:nvSpPr>
          <p:cNvPr id="6" name="Text Placeholder 3"/>
          <p:cNvSpPr txBox="1"/>
          <p:nvPr/>
        </p:nvSpPr>
        <p:spPr>
          <a:xfrm>
            <a:off x="221495" y="774725"/>
            <a:ext cx="7318610" cy="76313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1" i="0" u="none" strike="noStrike" kern="1200" cap="none" spc="0" baseline="0">
                <a:solidFill>
                  <a:srgbClr val="898989"/>
                </a:solidFill>
                <a:uFillTx/>
                <a:latin typeface="Arial" pitchFamily="34"/>
                <a:cs typeface="Arial" pitchFamily="34"/>
              </a:rPr>
              <a:t>OPEN EDUCATION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1" i="0" u="none" strike="noStrike" kern="1200" cap="none" spc="0" baseline="0">
                <a:solidFill>
                  <a:srgbClr val="898989"/>
                </a:solidFill>
                <a:uFillTx/>
                <a:latin typeface="Arial" pitchFamily="34"/>
                <a:cs typeface="Arial" pitchFamily="34"/>
              </a:rPr>
              <a:t>oer@ucl.ac.uk   |   www.ucl.ac.uk/oer   |   @OpenUCL on Twitter</a:t>
            </a:r>
          </a:p>
        </p:txBody>
      </p:sp>
      <p:pic>
        <p:nvPicPr>
          <p:cNvPr id="7" name="Picture 9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67751" y="6200912"/>
            <a:ext cx="656127" cy="22956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8" name="TextBox 5"/>
          <p:cNvSpPr txBox="1"/>
          <p:nvPr/>
        </p:nvSpPr>
        <p:spPr>
          <a:xfrm>
            <a:off x="8560237" y="6061136"/>
            <a:ext cx="3216292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1" u="none" strike="noStrike" kern="1200" cap="none" spc="0" baseline="0">
                <a:solidFill>
                  <a:srgbClr val="7F7F7F"/>
                </a:solidFill>
                <a:uFillTx/>
                <a:latin typeface="Arial" pitchFamily="34"/>
                <a:cs typeface="Arial" pitchFamily="34"/>
              </a:rPr>
              <a:t>v.1, 5 November 2018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7"/>
          <p:cNvSpPr txBox="1">
            <a:spLocks noGrp="1"/>
          </p:cNvSpPr>
          <p:nvPr>
            <p:ph idx="1"/>
          </p:nvPr>
        </p:nvSpPr>
        <p:spPr>
          <a:xfrm>
            <a:off x="838203" y="2292665"/>
            <a:ext cx="10419825" cy="4063685"/>
          </a:xfrm>
        </p:spPr>
        <p:txBody>
          <a:bodyPr>
            <a:noAutofit/>
          </a:bodyPr>
          <a:lstStyle/>
          <a:p>
            <a:pPr marL="0" lvl="0" indent="0">
              <a:lnSpc>
                <a:spcPct val="80000"/>
              </a:lnSpc>
              <a:buNone/>
            </a:pPr>
            <a:endParaRPr lang="en-GB" sz="1050">
              <a:latin typeface="Arial" pitchFamily="34"/>
              <a:cs typeface="Arial" pitchFamily="34"/>
            </a:endParaRPr>
          </a:p>
          <a:p>
            <a:pPr lvl="0"/>
            <a:r>
              <a:rPr lang="en-GB">
                <a:latin typeface="Arial" pitchFamily="34"/>
                <a:cs typeface="Arial" pitchFamily="34"/>
              </a:rPr>
              <a:t>Subjective</a:t>
            </a:r>
          </a:p>
          <a:p>
            <a:pPr lvl="0"/>
            <a:r>
              <a:rPr lang="en-GB">
                <a:latin typeface="Arial" pitchFamily="34"/>
                <a:cs typeface="Arial" pitchFamily="34"/>
              </a:rPr>
              <a:t>Determined by – who?</a:t>
            </a:r>
          </a:p>
          <a:p>
            <a:pPr lvl="0"/>
            <a:r>
              <a:rPr lang="en-GB">
                <a:latin typeface="Arial" pitchFamily="34"/>
                <a:cs typeface="Arial" pitchFamily="34"/>
              </a:rPr>
              <a:t>Experts in subject matter</a:t>
            </a:r>
          </a:p>
          <a:p>
            <a:pPr lvl="0"/>
            <a:r>
              <a:rPr lang="en-GB">
                <a:latin typeface="Arial" pitchFamily="34"/>
                <a:cs typeface="Arial" pitchFamily="34"/>
              </a:rPr>
              <a:t>Various measures; useful to one person doesn’t mean it’s useful for someone else</a:t>
            </a:r>
          </a:p>
        </p:txBody>
      </p:sp>
      <p:sp>
        <p:nvSpPr>
          <p:cNvPr id="3" name="Text Placeholder 3"/>
          <p:cNvSpPr txBox="1">
            <a:spLocks noGrp="1"/>
          </p:cNvSpPr>
          <p:nvPr>
            <p:ph type="title"/>
          </p:nvPr>
        </p:nvSpPr>
        <p:spPr>
          <a:xfrm>
            <a:off x="166256" y="340824"/>
            <a:ext cx="10590644" cy="897776"/>
          </a:xfrm>
        </p:spPr>
        <p:txBody>
          <a:bodyPr/>
          <a:lstStyle/>
          <a:p>
            <a:pPr lvl="0"/>
            <a:r>
              <a:rPr lang="en-GB" sz="1600" b="1">
                <a:solidFill>
                  <a:srgbClr val="898989"/>
                </a:solidFill>
                <a:latin typeface="Arial" pitchFamily="34"/>
                <a:cs typeface="Arial" pitchFamily="34"/>
              </a:rPr>
              <a:t>OPEN EDUCATION</a:t>
            </a:r>
          </a:p>
          <a:p>
            <a:pPr lvl="0"/>
            <a:r>
              <a:rPr lang="en-GB" sz="1600" b="1">
                <a:solidFill>
                  <a:srgbClr val="898989"/>
                </a:solidFill>
                <a:latin typeface="Arial" pitchFamily="34"/>
                <a:cs typeface="Arial" pitchFamily="34"/>
              </a:rPr>
              <a:t>oer@ucl.ac.uk   |   www.ucl.ac.uk/oer   |   @OpenUCL on Twitter</a:t>
            </a:r>
          </a:p>
        </p:txBody>
      </p:sp>
      <p:sp>
        <p:nvSpPr>
          <p:cNvPr id="4" name="Text Placeholder 2"/>
          <p:cNvSpPr txBox="1"/>
          <p:nvPr/>
        </p:nvSpPr>
        <p:spPr>
          <a:xfrm>
            <a:off x="839784" y="1583475"/>
            <a:ext cx="10515600" cy="70919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267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What is quality?</a:t>
            </a: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 txBox="1">
            <a:spLocks noGrp="1"/>
          </p:cNvSpPr>
          <p:nvPr>
            <p:ph type="title"/>
          </p:nvPr>
        </p:nvSpPr>
        <p:spPr>
          <a:xfrm>
            <a:off x="166256" y="340824"/>
            <a:ext cx="10590644" cy="897776"/>
          </a:xfrm>
        </p:spPr>
        <p:txBody>
          <a:bodyPr/>
          <a:lstStyle/>
          <a:p>
            <a:pPr lvl="0"/>
            <a:r>
              <a:rPr lang="en-GB" sz="1600" b="1">
                <a:solidFill>
                  <a:srgbClr val="898989"/>
                </a:solidFill>
                <a:latin typeface="Arial" pitchFamily="34"/>
                <a:cs typeface="Arial" pitchFamily="34"/>
              </a:rPr>
              <a:t>OPEN EDUCATION</a:t>
            </a:r>
          </a:p>
          <a:p>
            <a:pPr lvl="0"/>
            <a:r>
              <a:rPr lang="en-GB" sz="1600" b="1">
                <a:solidFill>
                  <a:srgbClr val="898989"/>
                </a:solidFill>
                <a:latin typeface="Arial" pitchFamily="34"/>
                <a:cs typeface="Arial" pitchFamily="34"/>
              </a:rPr>
              <a:t>oer@ucl.ac.uk   |   www.ucl.ac.uk/oer   |   @OpenUCL on Twitter</a:t>
            </a:r>
          </a:p>
        </p:txBody>
      </p:sp>
      <p:sp>
        <p:nvSpPr>
          <p:cNvPr id="3" name="Text Placeholder 2"/>
          <p:cNvSpPr txBox="1"/>
          <p:nvPr/>
        </p:nvSpPr>
        <p:spPr>
          <a:xfrm>
            <a:off x="839784" y="1583475"/>
            <a:ext cx="10515600" cy="70919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267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Quality mediation at UCL</a:t>
            </a:r>
          </a:p>
        </p:txBody>
      </p:sp>
      <p:sp>
        <p:nvSpPr>
          <p:cNvPr id="4" name="Content Placeholder 27"/>
          <p:cNvSpPr txBox="1"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lnSpc>
                <a:spcPct val="80000"/>
              </a:lnSpc>
              <a:buNone/>
            </a:pPr>
            <a:endParaRPr lang="en-GB" sz="1050">
              <a:latin typeface="Arial" pitchFamily="34"/>
              <a:cs typeface="Arial" pitchFamily="34"/>
            </a:endParaRPr>
          </a:p>
          <a:p>
            <a:pPr lvl="0"/>
            <a:r>
              <a:rPr lang="en-GB">
                <a:latin typeface="Arial" pitchFamily="34"/>
                <a:cs typeface="Arial" pitchFamily="34"/>
              </a:rPr>
              <a:t>Teaching quality</a:t>
            </a:r>
          </a:p>
          <a:p>
            <a:pPr lvl="0"/>
            <a:r>
              <a:rPr lang="en-GB">
                <a:latin typeface="Arial" pitchFamily="34"/>
                <a:cs typeface="Arial" pitchFamily="34"/>
              </a:rPr>
              <a:t>Standards set by UCL</a:t>
            </a:r>
          </a:p>
          <a:p>
            <a:pPr lvl="0"/>
            <a:endParaRPr lang="en-GB">
              <a:latin typeface="Arial" pitchFamily="34"/>
              <a:cs typeface="Arial" pitchFamily="34"/>
            </a:endParaRPr>
          </a:p>
          <a:p>
            <a:pPr marL="0" lvl="0" indent="0">
              <a:buNone/>
            </a:pPr>
            <a:r>
              <a:rPr lang="en-GB">
                <a:latin typeface="Arial" pitchFamily="34"/>
                <a:cs typeface="Arial" pitchFamily="34"/>
              </a:rPr>
              <a:t>We can assume then that these same standards apply to educational output (i.e. OER) published in the repository</a:t>
            </a:r>
          </a:p>
        </p:txBody>
      </p:sp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 txBox="1">
            <a:spLocks noGrp="1"/>
          </p:cNvSpPr>
          <p:nvPr>
            <p:ph type="title"/>
          </p:nvPr>
        </p:nvSpPr>
        <p:spPr>
          <a:xfrm>
            <a:off x="166256" y="340824"/>
            <a:ext cx="10590644" cy="897776"/>
          </a:xfrm>
        </p:spPr>
        <p:txBody>
          <a:bodyPr/>
          <a:lstStyle/>
          <a:p>
            <a:pPr lvl="0"/>
            <a:r>
              <a:rPr lang="en-GB" sz="1600" b="1">
                <a:solidFill>
                  <a:srgbClr val="898989"/>
                </a:solidFill>
                <a:latin typeface="Arial" pitchFamily="34"/>
                <a:cs typeface="Arial" pitchFamily="34"/>
              </a:rPr>
              <a:t>OPEN EDUCATION</a:t>
            </a:r>
          </a:p>
          <a:p>
            <a:pPr lvl="0"/>
            <a:r>
              <a:rPr lang="en-GB" sz="1600" b="1">
                <a:solidFill>
                  <a:srgbClr val="898989"/>
                </a:solidFill>
                <a:latin typeface="Arial" pitchFamily="34"/>
                <a:cs typeface="Arial" pitchFamily="34"/>
              </a:rPr>
              <a:t>oer@ucl.ac.uk   |   www.ucl.ac.uk/oer   |   @OpenUCL on Twitter</a:t>
            </a:r>
          </a:p>
        </p:txBody>
      </p:sp>
      <p:sp>
        <p:nvSpPr>
          <p:cNvPr id="3" name="Text Placeholder 2"/>
          <p:cNvSpPr txBox="1"/>
          <p:nvPr/>
        </p:nvSpPr>
        <p:spPr>
          <a:xfrm>
            <a:off x="839784" y="1583475"/>
            <a:ext cx="10515600" cy="70919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267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Student-generated content</a:t>
            </a:r>
          </a:p>
        </p:txBody>
      </p:sp>
      <p:sp>
        <p:nvSpPr>
          <p:cNvPr id="4" name="Content Placeholder 27"/>
          <p:cNvSpPr txBox="1"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lnSpc>
                <a:spcPct val="80000"/>
              </a:lnSpc>
              <a:buNone/>
            </a:pPr>
            <a:endParaRPr lang="en-GB" sz="1050">
              <a:latin typeface="Arial" pitchFamily="34"/>
              <a:cs typeface="Arial" pitchFamily="34"/>
            </a:endParaRPr>
          </a:p>
          <a:p>
            <a:pPr lvl="0"/>
            <a:r>
              <a:rPr lang="en-GB">
                <a:latin typeface="Arial" pitchFamily="34"/>
                <a:cs typeface="Arial" pitchFamily="34"/>
              </a:rPr>
              <a:t>Who should mediate the quality of student-generated content?</a:t>
            </a:r>
          </a:p>
          <a:p>
            <a:pPr lvl="1"/>
            <a:r>
              <a:rPr lang="en-GB">
                <a:latin typeface="Arial" pitchFamily="34"/>
                <a:cs typeface="Arial" pitchFamily="34"/>
              </a:rPr>
              <a:t>Staff – tutors, module leaders</a:t>
            </a:r>
          </a:p>
          <a:p>
            <a:pPr lvl="1"/>
            <a:r>
              <a:rPr lang="en-GB">
                <a:latin typeface="Arial" pitchFamily="34"/>
                <a:cs typeface="Arial" pitchFamily="34"/>
              </a:rPr>
              <a:t>Repository?</a:t>
            </a:r>
          </a:p>
          <a:p>
            <a:pPr lvl="1"/>
            <a:endParaRPr lang="en-GB">
              <a:latin typeface="Arial" pitchFamily="34"/>
              <a:cs typeface="Arial" pitchFamily="34"/>
            </a:endParaRPr>
          </a:p>
          <a:p>
            <a:pPr lvl="0"/>
            <a:r>
              <a:rPr lang="en-GB">
                <a:latin typeface="Arial" pitchFamily="34"/>
                <a:cs typeface="Arial" pitchFamily="34"/>
              </a:rPr>
              <a:t>Self-published student content</a:t>
            </a:r>
          </a:p>
          <a:p>
            <a:pPr lvl="1"/>
            <a:r>
              <a:rPr lang="en-GB">
                <a:latin typeface="Arial" pitchFamily="34"/>
                <a:cs typeface="Arial" pitchFamily="34"/>
              </a:rPr>
              <a:t>Student blog, Reflect, MyPortfolio, Showcase Portfolios…</a:t>
            </a:r>
          </a:p>
          <a:p>
            <a:pPr lvl="1"/>
            <a:r>
              <a:rPr lang="en-GB">
                <a:latin typeface="Arial" pitchFamily="34"/>
                <a:cs typeface="Arial" pitchFamily="34"/>
              </a:rPr>
              <a:t>Mediated by the student (under the UCL umbrella)</a:t>
            </a:r>
          </a:p>
          <a:p>
            <a:pPr marL="0" lvl="0" indent="0">
              <a:buNone/>
            </a:pPr>
            <a:endParaRPr lang="en-GB" sz="1600">
              <a:latin typeface="Arial" pitchFamily="34"/>
              <a:cs typeface="Arial" pitchFamily="34"/>
            </a:endParaRPr>
          </a:p>
        </p:txBody>
      </p: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 txBox="1">
            <a:spLocks noGrp="1"/>
          </p:cNvSpPr>
          <p:nvPr>
            <p:ph type="title"/>
          </p:nvPr>
        </p:nvSpPr>
        <p:spPr>
          <a:xfrm>
            <a:off x="166256" y="340824"/>
            <a:ext cx="10590644" cy="897776"/>
          </a:xfrm>
        </p:spPr>
        <p:txBody>
          <a:bodyPr/>
          <a:lstStyle/>
          <a:p>
            <a:pPr lvl="0"/>
            <a:r>
              <a:rPr lang="en-GB" sz="1600" b="1">
                <a:solidFill>
                  <a:srgbClr val="898989"/>
                </a:solidFill>
                <a:latin typeface="Arial" pitchFamily="34"/>
                <a:cs typeface="Arial" pitchFamily="34"/>
              </a:rPr>
              <a:t>OPEN EDUCATION</a:t>
            </a:r>
          </a:p>
          <a:p>
            <a:pPr lvl="0"/>
            <a:r>
              <a:rPr lang="en-GB" sz="1600" b="1">
                <a:solidFill>
                  <a:srgbClr val="898989"/>
                </a:solidFill>
                <a:latin typeface="Arial" pitchFamily="34"/>
                <a:cs typeface="Arial" pitchFamily="34"/>
              </a:rPr>
              <a:t>oer@ucl.ac.uk   |   www.ucl.ac.uk/oer   |   @OpenUCL on Twitter</a:t>
            </a:r>
          </a:p>
        </p:txBody>
      </p:sp>
      <p:sp>
        <p:nvSpPr>
          <p:cNvPr id="3" name="Text Placeholder 2"/>
          <p:cNvSpPr txBox="1"/>
          <p:nvPr/>
        </p:nvSpPr>
        <p:spPr>
          <a:xfrm>
            <a:off x="839784" y="1583475"/>
            <a:ext cx="10515600" cy="70919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267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Audience</a:t>
            </a:r>
          </a:p>
        </p:txBody>
      </p:sp>
      <p:sp>
        <p:nvSpPr>
          <p:cNvPr id="4" name="Content Placeholder 27"/>
          <p:cNvSpPr txBox="1"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lnSpc>
                <a:spcPct val="80000"/>
              </a:lnSpc>
              <a:buNone/>
            </a:pPr>
            <a:endParaRPr lang="en-GB" sz="1050">
              <a:latin typeface="Arial" pitchFamily="34"/>
              <a:cs typeface="Arial" pitchFamily="34"/>
            </a:endParaRPr>
          </a:p>
          <a:p>
            <a:pPr marL="0" lvl="0" indent="0">
              <a:buNone/>
            </a:pPr>
            <a:endParaRPr lang="en-GB">
              <a:latin typeface="Arial" pitchFamily="34"/>
              <a:cs typeface="Arial" pitchFamily="34"/>
            </a:endParaRPr>
          </a:p>
          <a:p>
            <a:pPr marL="0" lvl="0" indent="0">
              <a:buNone/>
            </a:pPr>
            <a:r>
              <a:rPr lang="en-GB">
                <a:latin typeface="Arial" pitchFamily="34"/>
                <a:cs typeface="Arial" pitchFamily="34"/>
              </a:rPr>
              <a:t>Clear, descriptive information is important!</a:t>
            </a:r>
          </a:p>
          <a:p>
            <a:pPr marL="0" lvl="0" indent="0">
              <a:buNone/>
            </a:pPr>
            <a:endParaRPr lang="en-GB">
              <a:latin typeface="Arial" pitchFamily="34"/>
              <a:cs typeface="Arial" pitchFamily="34"/>
            </a:endParaRPr>
          </a:p>
          <a:p>
            <a:pPr lvl="0"/>
            <a:r>
              <a:rPr lang="en-GB">
                <a:latin typeface="Arial" pitchFamily="34"/>
                <a:cs typeface="Arial" pitchFamily="34"/>
              </a:rPr>
              <a:t>Ensures the user knows who created the work</a:t>
            </a:r>
          </a:p>
          <a:p>
            <a:pPr lvl="0"/>
            <a:r>
              <a:rPr lang="en-GB">
                <a:latin typeface="Arial" pitchFamily="34"/>
                <a:cs typeface="Arial" pitchFamily="34"/>
              </a:rPr>
              <a:t>Lets them make their own judgement</a:t>
            </a:r>
          </a:p>
          <a:p>
            <a:pPr marL="0" lvl="0" indent="0">
              <a:buNone/>
            </a:pPr>
            <a:endParaRPr lang="en-GB" sz="1600">
              <a:latin typeface="Arial" pitchFamily="34"/>
              <a:cs typeface="Arial" pitchFamily="34"/>
            </a:endParaRPr>
          </a:p>
        </p:txBody>
      </p:sp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2503</TotalTime>
  <Words>185</Words>
  <PresentationFormat>Widescreen</PresentationFormat>
  <Paragraphs>45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Gill Sans MT</vt:lpstr>
      <vt:lpstr>1_Office Theme</vt:lpstr>
      <vt:lpstr>QUALITY MEDIATION</vt:lpstr>
      <vt:lpstr>OPEN EDUCATION oer@ucl.ac.uk   |   www.ucl.ac.uk/oer   |   @OpenUCL on Twitter</vt:lpstr>
      <vt:lpstr>OPEN EDUCATION oer@ucl.ac.uk   |   www.ucl.ac.uk/oer   |   @OpenUCL on Twitter</vt:lpstr>
      <vt:lpstr>OPEN EDUCATION oer@ucl.ac.uk   |   www.ucl.ac.uk/oer   |   @OpenUCL on Twitter</vt:lpstr>
      <vt:lpstr>OPEN EDUCATION oer@ucl.ac.uk   |   www.ucl.ac.uk/oer   |   @OpenUCL on Twitter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2018-03-16T14:39:04Z</dcterms:created>
  <dcterms:modified xsi:type="dcterms:W3CDTF">2019-01-18T17:25:16Z</dcterms:modified>
</cp:coreProperties>
</file>